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8" r:id="rId3"/>
    <p:sldId id="279" r:id="rId4"/>
    <p:sldId id="265" r:id="rId5"/>
    <p:sldId id="301" r:id="rId6"/>
    <p:sldId id="257" r:id="rId7"/>
    <p:sldId id="258" r:id="rId8"/>
    <p:sldId id="266" r:id="rId9"/>
    <p:sldId id="259" r:id="rId10"/>
    <p:sldId id="267" r:id="rId11"/>
    <p:sldId id="268" r:id="rId12"/>
    <p:sldId id="269" r:id="rId13"/>
    <p:sldId id="261" r:id="rId14"/>
    <p:sldId id="270" r:id="rId15"/>
    <p:sldId id="262" r:id="rId16"/>
    <p:sldId id="263" r:id="rId17"/>
    <p:sldId id="264" r:id="rId18"/>
    <p:sldId id="271" r:id="rId19"/>
    <p:sldId id="272" r:id="rId20"/>
    <p:sldId id="273" r:id="rId21"/>
    <p:sldId id="274" r:id="rId22"/>
    <p:sldId id="277" r:id="rId23"/>
    <p:sldId id="296" r:id="rId24"/>
    <p:sldId id="297" r:id="rId25"/>
    <p:sldId id="298" r:id="rId26"/>
    <p:sldId id="275" r:id="rId27"/>
    <p:sldId id="276" r:id="rId28"/>
    <p:sldId id="293" r:id="rId29"/>
    <p:sldId id="294" r:id="rId30"/>
    <p:sldId id="302" r:id="rId31"/>
    <p:sldId id="303" r:id="rId32"/>
    <p:sldId id="304" r:id="rId33"/>
    <p:sldId id="305" r:id="rId34"/>
    <p:sldId id="306" r:id="rId35"/>
    <p:sldId id="307" r:id="rId36"/>
    <p:sldId id="292" r:id="rId37"/>
    <p:sldId id="281" r:id="rId38"/>
    <p:sldId id="282" r:id="rId39"/>
    <p:sldId id="283" r:id="rId40"/>
    <p:sldId id="280" r:id="rId41"/>
    <p:sldId id="284" r:id="rId42"/>
    <p:sldId id="287" r:id="rId43"/>
    <p:sldId id="285" r:id="rId44"/>
    <p:sldId id="286" r:id="rId45"/>
    <p:sldId id="289" r:id="rId46"/>
    <p:sldId id="290" r:id="rId47"/>
    <p:sldId id="29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9A000E-7F40-4AA5-BD34-CB6E0808D7F0}" v="8" dt="2023-10-11T15:07:56.092"/>
    <p1510:client id="{D213ABB9-7C23-476A-87CE-5DC4B30C46A7}" v="288" dt="2023-10-11T08:26:56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rayanahealth.org/blog/liver-function-tests-a-healthy-liver-for-a-healthy-lif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hyperlink" Target="https://www.turbosquid.com/3d-models/3d-model-red-blood-cell/808485" TargetMode="External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rayanahealth.org/blog/liver-function-tests-a-healthy-liver-for-a-healthy-lif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hyperlink" Target="https://www.turbosquid.com/3d-models/3d-model-red-blood-cell/808485" TargetMode="External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svg"/><Relationship Id="rId4" Type="http://schemas.openxmlformats.org/officeDocument/2006/relationships/image" Target="../media/image4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CE2C8-7FAE-44B8-A1F1-B649B4EE57A4}" type="doc">
      <dgm:prSet loTypeId="urn:microsoft.com/office/officeart/2018/2/layout/IconCircle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DE75A3-930A-4A7E-B79C-7DAA028CB5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CVS</a:t>
          </a:r>
          <a:r>
            <a:rPr lang="en-US" sz="2400" dirty="0"/>
            <a:t>: ↑ CO 50% : ↑HR, ↑SV</a:t>
          </a:r>
        </a:p>
      </dgm:t>
    </dgm:pt>
    <dgm:pt modelId="{E6A937BF-D176-4972-9B7A-4BCF99900728}" type="parTrans" cxnId="{8C2695F9-483A-4ED2-9165-9DE669453534}">
      <dgm:prSet/>
      <dgm:spPr/>
      <dgm:t>
        <a:bodyPr/>
        <a:lstStyle/>
        <a:p>
          <a:endParaRPr lang="en-US" sz="2400"/>
        </a:p>
      </dgm:t>
    </dgm:pt>
    <dgm:pt modelId="{C903C043-DBDD-457B-B5E2-327D93FAAC12}" type="sibTrans" cxnId="{8C2695F9-483A-4ED2-9165-9DE669453534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F5D9E123-767F-4010-8025-D526937063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Resp</a:t>
          </a:r>
          <a:r>
            <a:rPr lang="en-US" sz="2400"/>
            <a:t>.: ↑ Minute ventilation by 40%, mainly tidal volume</a:t>
          </a:r>
        </a:p>
      </dgm:t>
    </dgm:pt>
    <dgm:pt modelId="{6273C0F7-BD63-450E-82C4-655C07417DD9}" type="parTrans" cxnId="{F11C6B94-BBD6-481B-B69D-417B9895D796}">
      <dgm:prSet/>
      <dgm:spPr/>
      <dgm:t>
        <a:bodyPr/>
        <a:lstStyle/>
        <a:p>
          <a:endParaRPr lang="en-US" sz="2400"/>
        </a:p>
      </dgm:t>
    </dgm:pt>
    <dgm:pt modelId="{714ED205-2002-4BA8-8D96-AD7DE20FA085}" type="sibTrans" cxnId="{F11C6B94-BBD6-481B-B69D-417B9895D796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0AE505A-5280-452F-8F9A-F389DC6520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GI</a:t>
          </a:r>
          <a:r>
            <a:rPr lang="en-US" sz="2400"/>
            <a:t>: ↓ barrier pressure, increased risk of aspiration</a:t>
          </a:r>
        </a:p>
      </dgm:t>
    </dgm:pt>
    <dgm:pt modelId="{4BF02B7C-7E63-40A6-8C95-2DA7D34A76C2}" type="parTrans" cxnId="{3A3712B0-B2C9-4D57-B450-19109604F3AC}">
      <dgm:prSet/>
      <dgm:spPr/>
      <dgm:t>
        <a:bodyPr/>
        <a:lstStyle/>
        <a:p>
          <a:endParaRPr lang="en-US" sz="2400"/>
        </a:p>
      </dgm:t>
    </dgm:pt>
    <dgm:pt modelId="{9E307999-1D51-4F4C-AC9B-74D552F260FB}" type="sibTrans" cxnId="{3A3712B0-B2C9-4D57-B450-19109604F3A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7C01A3DE-A23D-4C70-9318-52EE307BF2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Liver</a:t>
          </a:r>
          <a:r>
            <a:rPr lang="en-US" sz="2400"/>
            <a:t>: mild ↑ in LFT, esp. alkaline phosphatase</a:t>
          </a:r>
        </a:p>
      </dgm:t>
    </dgm:pt>
    <dgm:pt modelId="{B238FABC-38D1-40CE-91EB-C6B8A44FFC59}" type="parTrans" cxnId="{2D4797CD-64D7-4B37-A554-73A5C45CEE34}">
      <dgm:prSet/>
      <dgm:spPr/>
      <dgm:t>
        <a:bodyPr/>
        <a:lstStyle/>
        <a:p>
          <a:endParaRPr lang="en-US" sz="2400"/>
        </a:p>
      </dgm:t>
    </dgm:pt>
    <dgm:pt modelId="{AB29DD2E-141E-416A-949A-129C1E7CDB1A}" type="sibTrans" cxnId="{2D4797CD-64D7-4B37-A554-73A5C45CEE34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82A6ED33-DECD-42B4-81A4-5AEB1D3E452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Kidneys</a:t>
          </a:r>
          <a:r>
            <a:rPr lang="en-US" sz="2400"/>
            <a:t>: ↑GFR, ↓creatinine</a:t>
          </a:r>
        </a:p>
      </dgm:t>
    </dgm:pt>
    <dgm:pt modelId="{C5A6C3FA-E725-42AC-A6A6-4EA440764DFC}" type="parTrans" cxnId="{3B5BB4A7-3AFD-49D9-A93B-E1727A8BE0E6}">
      <dgm:prSet/>
      <dgm:spPr/>
      <dgm:t>
        <a:bodyPr/>
        <a:lstStyle/>
        <a:p>
          <a:endParaRPr lang="en-US" sz="2400"/>
        </a:p>
      </dgm:t>
    </dgm:pt>
    <dgm:pt modelId="{07DEB96B-F787-4D40-9E48-6BCC1CCE2FE0}" type="sibTrans" cxnId="{3B5BB4A7-3AFD-49D9-A93B-E1727A8BE0E6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3D3E5BDB-3B98-435F-B09F-FCC7FEF3C4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/>
            <a:t>Blood</a:t>
          </a:r>
          <a:r>
            <a:rPr lang="en-US" sz="2400"/>
            <a:t>: relative anemia</a:t>
          </a:r>
        </a:p>
      </dgm:t>
    </dgm:pt>
    <dgm:pt modelId="{67559EB7-F02A-4E03-BD07-750DD11D5515}" type="parTrans" cxnId="{324AD8E1-8E64-4E2D-95F2-AA9AD653268D}">
      <dgm:prSet/>
      <dgm:spPr/>
      <dgm:t>
        <a:bodyPr/>
        <a:lstStyle/>
        <a:p>
          <a:endParaRPr lang="en-US" sz="2400"/>
        </a:p>
      </dgm:t>
    </dgm:pt>
    <dgm:pt modelId="{1ED6BA1C-6DA0-4A82-99E3-2BBE665751D0}" type="sibTrans" cxnId="{324AD8E1-8E64-4E2D-95F2-AA9AD653268D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0AC93DF1-B5DF-4485-AD27-2122BCC4C558}" type="pres">
      <dgm:prSet presAssocID="{9ACCE2C8-7FAE-44B8-A1F1-B649B4EE57A4}" presName="root" presStyleCnt="0">
        <dgm:presLayoutVars>
          <dgm:dir/>
          <dgm:resizeHandles val="exact"/>
        </dgm:presLayoutVars>
      </dgm:prSet>
      <dgm:spPr/>
    </dgm:pt>
    <dgm:pt modelId="{57020EAD-9527-441F-914C-5C6C11FA4756}" type="pres">
      <dgm:prSet presAssocID="{9ACCE2C8-7FAE-44B8-A1F1-B649B4EE57A4}" presName="container" presStyleCnt="0">
        <dgm:presLayoutVars>
          <dgm:dir/>
          <dgm:resizeHandles val="exact"/>
        </dgm:presLayoutVars>
      </dgm:prSet>
      <dgm:spPr/>
    </dgm:pt>
    <dgm:pt modelId="{DDDEA731-81E3-48D1-A9A1-8107E34586E1}" type="pres">
      <dgm:prSet presAssocID="{8ADE75A3-930A-4A7E-B79C-7DAA028CB591}" presName="compNode" presStyleCnt="0"/>
      <dgm:spPr/>
    </dgm:pt>
    <dgm:pt modelId="{3FB574E2-489A-4FB1-8A71-5E77F4C38F7A}" type="pres">
      <dgm:prSet presAssocID="{8ADE75A3-930A-4A7E-B79C-7DAA028CB591}" presName="iconBgRect" presStyleLbl="bgShp" presStyleIdx="0" presStyleCnt="6"/>
      <dgm:spPr/>
    </dgm:pt>
    <dgm:pt modelId="{3D51E6F0-B41F-4371-9FB2-B01F3592DDCF}" type="pres">
      <dgm:prSet presAssocID="{8ADE75A3-930A-4A7E-B79C-7DAA028CB591}" presName="iconRect" presStyleLbl="node1" presStyleIdx="0" presStyleCnt="6" custScaleX="137091" custScaleY="12314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E636E3EC-C6DB-45E8-A984-94EB9C9EF09D}" type="pres">
      <dgm:prSet presAssocID="{8ADE75A3-930A-4A7E-B79C-7DAA028CB591}" presName="spaceRect" presStyleCnt="0"/>
      <dgm:spPr/>
    </dgm:pt>
    <dgm:pt modelId="{9ABD7CAD-B694-4C9D-8D8F-65F5C8F78272}" type="pres">
      <dgm:prSet presAssocID="{8ADE75A3-930A-4A7E-B79C-7DAA028CB591}" presName="textRect" presStyleLbl="revTx" presStyleIdx="0" presStyleCnt="6">
        <dgm:presLayoutVars>
          <dgm:chMax val="1"/>
          <dgm:chPref val="1"/>
        </dgm:presLayoutVars>
      </dgm:prSet>
      <dgm:spPr/>
    </dgm:pt>
    <dgm:pt modelId="{B461A7A8-B099-4C2E-ABEC-3102E4C74EED}" type="pres">
      <dgm:prSet presAssocID="{C903C043-DBDD-457B-B5E2-327D93FAAC12}" presName="sibTrans" presStyleLbl="sibTrans2D1" presStyleIdx="0" presStyleCnt="0"/>
      <dgm:spPr/>
    </dgm:pt>
    <dgm:pt modelId="{85631D5B-FBC8-4301-93EE-DA0F694CE0B8}" type="pres">
      <dgm:prSet presAssocID="{F5D9E123-767F-4010-8025-D52693706385}" presName="compNode" presStyleCnt="0"/>
      <dgm:spPr/>
    </dgm:pt>
    <dgm:pt modelId="{747A85F3-D47A-48EB-9C68-52BA79668C6F}" type="pres">
      <dgm:prSet presAssocID="{F5D9E123-767F-4010-8025-D52693706385}" presName="iconBgRect" presStyleLbl="bgShp" presStyleIdx="1" presStyleCnt="6"/>
      <dgm:spPr/>
    </dgm:pt>
    <dgm:pt modelId="{A4097AB8-CE8D-4197-A3CC-F2CFCD120218}" type="pres">
      <dgm:prSet presAssocID="{F5D9E123-767F-4010-8025-D5269370638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B1A9E374-4841-468D-B26A-FFF87858ED6E}" type="pres">
      <dgm:prSet presAssocID="{F5D9E123-767F-4010-8025-D52693706385}" presName="spaceRect" presStyleCnt="0"/>
      <dgm:spPr/>
    </dgm:pt>
    <dgm:pt modelId="{3691FA10-03BF-44A0-BD6C-C1B9F680423F}" type="pres">
      <dgm:prSet presAssocID="{F5D9E123-767F-4010-8025-D52693706385}" presName="textRect" presStyleLbl="revTx" presStyleIdx="1" presStyleCnt="6">
        <dgm:presLayoutVars>
          <dgm:chMax val="1"/>
          <dgm:chPref val="1"/>
        </dgm:presLayoutVars>
      </dgm:prSet>
      <dgm:spPr/>
    </dgm:pt>
    <dgm:pt modelId="{F1342F5C-43EA-4449-ADEB-FB7B4FF1CB06}" type="pres">
      <dgm:prSet presAssocID="{714ED205-2002-4BA8-8D96-AD7DE20FA085}" presName="sibTrans" presStyleLbl="sibTrans2D1" presStyleIdx="0" presStyleCnt="0"/>
      <dgm:spPr/>
    </dgm:pt>
    <dgm:pt modelId="{ED41FA88-AD55-45B4-95C8-91AB55784A47}" type="pres">
      <dgm:prSet presAssocID="{D0AE505A-5280-452F-8F9A-F389DC652009}" presName="compNode" presStyleCnt="0"/>
      <dgm:spPr/>
    </dgm:pt>
    <dgm:pt modelId="{9A27E579-B58D-4AF9-A28D-1115FF6B4832}" type="pres">
      <dgm:prSet presAssocID="{D0AE505A-5280-452F-8F9A-F389DC652009}" presName="iconBgRect" presStyleLbl="bgShp" presStyleIdx="2" presStyleCnt="6"/>
      <dgm:spPr/>
    </dgm:pt>
    <dgm:pt modelId="{44D163FF-7F4C-43A1-AD07-3316B3F58E08}" type="pres">
      <dgm:prSet presAssocID="{D0AE505A-5280-452F-8F9A-F389DC65200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mach"/>
        </a:ext>
      </dgm:extLst>
    </dgm:pt>
    <dgm:pt modelId="{AEB8FB84-E016-4E90-B065-F476FC45CADC}" type="pres">
      <dgm:prSet presAssocID="{D0AE505A-5280-452F-8F9A-F389DC652009}" presName="spaceRect" presStyleCnt="0"/>
      <dgm:spPr/>
    </dgm:pt>
    <dgm:pt modelId="{212B9587-661D-4A3D-89AE-0F551D4EA633}" type="pres">
      <dgm:prSet presAssocID="{D0AE505A-5280-452F-8F9A-F389DC652009}" presName="textRect" presStyleLbl="revTx" presStyleIdx="2" presStyleCnt="6">
        <dgm:presLayoutVars>
          <dgm:chMax val="1"/>
          <dgm:chPref val="1"/>
        </dgm:presLayoutVars>
      </dgm:prSet>
      <dgm:spPr/>
    </dgm:pt>
    <dgm:pt modelId="{C5C198F5-D782-49F5-9267-D49D96AAFF65}" type="pres">
      <dgm:prSet presAssocID="{9E307999-1D51-4F4C-AC9B-74D552F260FB}" presName="sibTrans" presStyleLbl="sibTrans2D1" presStyleIdx="0" presStyleCnt="0"/>
      <dgm:spPr/>
    </dgm:pt>
    <dgm:pt modelId="{7E274F0E-77C6-4644-ABBF-39D15F4EE208}" type="pres">
      <dgm:prSet presAssocID="{7C01A3DE-A23D-4C70-9318-52EE307BF24F}" presName="compNode" presStyleCnt="0"/>
      <dgm:spPr/>
    </dgm:pt>
    <dgm:pt modelId="{C9B34C1F-194B-4F71-B284-B54D5C583F9F}" type="pres">
      <dgm:prSet presAssocID="{7C01A3DE-A23D-4C70-9318-52EE307BF24F}" presName="iconBgRect" presStyleLbl="bgShp" presStyleIdx="3" presStyleCnt="6"/>
      <dgm:spPr/>
    </dgm:pt>
    <dgm:pt modelId="{005EA709-4B0A-4E6A-9414-9D952AF4EDC4}" type="pres">
      <dgm:prSet presAssocID="{7C01A3DE-A23D-4C70-9318-52EE307BF24F}" presName="iconRect" presStyleLbl="node1" presStyleIdx="3" presStyleCnt="6" custScaleX="153483" custScaleY="12634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7000" r="-7000"/>
          </a:stretch>
        </a:blipFill>
      </dgm:spPr>
    </dgm:pt>
    <dgm:pt modelId="{289A1860-CA2D-45C6-802C-48E60A55D48A}" type="pres">
      <dgm:prSet presAssocID="{7C01A3DE-A23D-4C70-9318-52EE307BF24F}" presName="spaceRect" presStyleCnt="0"/>
      <dgm:spPr/>
    </dgm:pt>
    <dgm:pt modelId="{7C76DA80-66A5-41CA-8EFF-B62ABCED4AD2}" type="pres">
      <dgm:prSet presAssocID="{7C01A3DE-A23D-4C70-9318-52EE307BF24F}" presName="textRect" presStyleLbl="revTx" presStyleIdx="3" presStyleCnt="6">
        <dgm:presLayoutVars>
          <dgm:chMax val="1"/>
          <dgm:chPref val="1"/>
        </dgm:presLayoutVars>
      </dgm:prSet>
      <dgm:spPr/>
    </dgm:pt>
    <dgm:pt modelId="{F4277AA3-7CFE-46CB-BD03-F16B8CEF1633}" type="pres">
      <dgm:prSet presAssocID="{AB29DD2E-141E-416A-949A-129C1E7CDB1A}" presName="sibTrans" presStyleLbl="sibTrans2D1" presStyleIdx="0" presStyleCnt="0"/>
      <dgm:spPr/>
    </dgm:pt>
    <dgm:pt modelId="{C90D2E9A-A819-4A96-8918-CCAA96CDF4DA}" type="pres">
      <dgm:prSet presAssocID="{82A6ED33-DECD-42B4-81A4-5AEB1D3E452A}" presName="compNode" presStyleCnt="0"/>
      <dgm:spPr/>
    </dgm:pt>
    <dgm:pt modelId="{CA5BF34E-AB73-4AA7-8E3B-50A876F9E707}" type="pres">
      <dgm:prSet presAssocID="{82A6ED33-DECD-42B4-81A4-5AEB1D3E452A}" presName="iconBgRect" presStyleLbl="bgShp" presStyleIdx="4" presStyleCnt="6"/>
      <dgm:spPr/>
    </dgm:pt>
    <dgm:pt modelId="{5E33ED67-5F63-427A-846E-6B690F75AC34}" type="pres">
      <dgm:prSet presAssocID="{82A6ED33-DECD-42B4-81A4-5AEB1D3E452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338ECF67-9772-4989-AEE1-D35F04905672}" type="pres">
      <dgm:prSet presAssocID="{82A6ED33-DECD-42B4-81A4-5AEB1D3E452A}" presName="spaceRect" presStyleCnt="0"/>
      <dgm:spPr/>
    </dgm:pt>
    <dgm:pt modelId="{057C20EF-6EF9-45CE-B0EC-1D2FE5CC17D5}" type="pres">
      <dgm:prSet presAssocID="{82A6ED33-DECD-42B4-81A4-5AEB1D3E452A}" presName="textRect" presStyleLbl="revTx" presStyleIdx="4" presStyleCnt="6">
        <dgm:presLayoutVars>
          <dgm:chMax val="1"/>
          <dgm:chPref val="1"/>
        </dgm:presLayoutVars>
      </dgm:prSet>
      <dgm:spPr/>
    </dgm:pt>
    <dgm:pt modelId="{4F6990C0-0E17-4F59-B719-CAF112F4D577}" type="pres">
      <dgm:prSet presAssocID="{07DEB96B-F787-4D40-9E48-6BCC1CCE2FE0}" presName="sibTrans" presStyleLbl="sibTrans2D1" presStyleIdx="0" presStyleCnt="0"/>
      <dgm:spPr/>
    </dgm:pt>
    <dgm:pt modelId="{5A4127A9-6610-4A0E-9F36-4BCE2327BA7E}" type="pres">
      <dgm:prSet presAssocID="{3D3E5BDB-3B98-435F-B09F-FCC7FEF3C464}" presName="compNode" presStyleCnt="0"/>
      <dgm:spPr/>
    </dgm:pt>
    <dgm:pt modelId="{4A274373-7839-4A55-A4E2-E7A1E4603E6F}" type="pres">
      <dgm:prSet presAssocID="{3D3E5BDB-3B98-435F-B09F-FCC7FEF3C464}" presName="iconBgRect" presStyleLbl="bgShp" presStyleIdx="5" presStyleCnt="6"/>
      <dgm:spPr/>
    </dgm:pt>
    <dgm:pt modelId="{E1DDDD35-6E3D-4DDF-8CAE-D6342ACAA573}" type="pres">
      <dgm:prSet presAssocID="{3D3E5BDB-3B98-435F-B09F-FCC7FEF3C46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</dgm:spPr>
    </dgm:pt>
    <dgm:pt modelId="{DABC666A-08CF-4734-853A-2D78053FC664}" type="pres">
      <dgm:prSet presAssocID="{3D3E5BDB-3B98-435F-B09F-FCC7FEF3C464}" presName="spaceRect" presStyleCnt="0"/>
      <dgm:spPr/>
    </dgm:pt>
    <dgm:pt modelId="{D3FFF64A-D294-406E-8DE1-854C2A73AD05}" type="pres">
      <dgm:prSet presAssocID="{3D3E5BDB-3B98-435F-B09F-FCC7FEF3C46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F05F814-C8C2-4571-A078-EE3227157269}" type="presOf" srcId="{7C01A3DE-A23D-4C70-9318-52EE307BF24F}" destId="{7C76DA80-66A5-41CA-8EFF-B62ABCED4AD2}" srcOrd="0" destOrd="0" presId="urn:microsoft.com/office/officeart/2018/2/layout/IconCircleList"/>
    <dgm:cxn modelId="{58E7D640-BB9B-4D23-9D00-21540CE98249}" type="presOf" srcId="{9E307999-1D51-4F4C-AC9B-74D552F260FB}" destId="{C5C198F5-D782-49F5-9267-D49D96AAFF65}" srcOrd="0" destOrd="0" presId="urn:microsoft.com/office/officeart/2018/2/layout/IconCircleList"/>
    <dgm:cxn modelId="{8955955B-A7BE-459D-AE77-C1C90469F66A}" type="presOf" srcId="{714ED205-2002-4BA8-8D96-AD7DE20FA085}" destId="{F1342F5C-43EA-4449-ADEB-FB7B4FF1CB06}" srcOrd="0" destOrd="0" presId="urn:microsoft.com/office/officeart/2018/2/layout/IconCircleList"/>
    <dgm:cxn modelId="{5C814E5D-B065-4F75-A39C-CF486E123934}" type="presOf" srcId="{D0AE505A-5280-452F-8F9A-F389DC652009}" destId="{212B9587-661D-4A3D-89AE-0F551D4EA633}" srcOrd="0" destOrd="0" presId="urn:microsoft.com/office/officeart/2018/2/layout/IconCircleList"/>
    <dgm:cxn modelId="{852C3548-B53A-43A5-AE32-42FC59E0033E}" type="presOf" srcId="{07DEB96B-F787-4D40-9E48-6BCC1CCE2FE0}" destId="{4F6990C0-0E17-4F59-B719-CAF112F4D577}" srcOrd="0" destOrd="0" presId="urn:microsoft.com/office/officeart/2018/2/layout/IconCircleList"/>
    <dgm:cxn modelId="{347A216A-0ADD-40E8-97DE-ED5D442092B9}" type="presOf" srcId="{9ACCE2C8-7FAE-44B8-A1F1-B649B4EE57A4}" destId="{0AC93DF1-B5DF-4485-AD27-2122BCC4C558}" srcOrd="0" destOrd="0" presId="urn:microsoft.com/office/officeart/2018/2/layout/IconCircleList"/>
    <dgm:cxn modelId="{55B1584B-FE69-4E92-BDDB-B96CD98B214F}" type="presOf" srcId="{82A6ED33-DECD-42B4-81A4-5AEB1D3E452A}" destId="{057C20EF-6EF9-45CE-B0EC-1D2FE5CC17D5}" srcOrd="0" destOrd="0" presId="urn:microsoft.com/office/officeart/2018/2/layout/IconCircleList"/>
    <dgm:cxn modelId="{1AD32555-DCB5-4B49-95B8-9A04CC3F7528}" type="presOf" srcId="{8ADE75A3-930A-4A7E-B79C-7DAA028CB591}" destId="{9ABD7CAD-B694-4C9D-8D8F-65F5C8F78272}" srcOrd="0" destOrd="0" presId="urn:microsoft.com/office/officeart/2018/2/layout/IconCircleList"/>
    <dgm:cxn modelId="{793A2975-619B-4B29-8125-967CCD1DD5BE}" type="presOf" srcId="{3D3E5BDB-3B98-435F-B09F-FCC7FEF3C464}" destId="{D3FFF64A-D294-406E-8DE1-854C2A73AD05}" srcOrd="0" destOrd="0" presId="urn:microsoft.com/office/officeart/2018/2/layout/IconCircleList"/>
    <dgm:cxn modelId="{0232BD57-69CD-4BE9-8D54-2BC8D27F83A6}" type="presOf" srcId="{C903C043-DBDD-457B-B5E2-327D93FAAC12}" destId="{B461A7A8-B099-4C2E-ABEC-3102E4C74EED}" srcOrd="0" destOrd="0" presId="urn:microsoft.com/office/officeart/2018/2/layout/IconCircleList"/>
    <dgm:cxn modelId="{85210E8E-BE8B-40EE-ABA0-8A72EAAB5016}" type="presOf" srcId="{F5D9E123-767F-4010-8025-D52693706385}" destId="{3691FA10-03BF-44A0-BD6C-C1B9F680423F}" srcOrd="0" destOrd="0" presId="urn:microsoft.com/office/officeart/2018/2/layout/IconCircleList"/>
    <dgm:cxn modelId="{F11C6B94-BBD6-481B-B69D-417B9895D796}" srcId="{9ACCE2C8-7FAE-44B8-A1F1-B649B4EE57A4}" destId="{F5D9E123-767F-4010-8025-D52693706385}" srcOrd="1" destOrd="0" parTransId="{6273C0F7-BD63-450E-82C4-655C07417DD9}" sibTransId="{714ED205-2002-4BA8-8D96-AD7DE20FA085}"/>
    <dgm:cxn modelId="{3B5BB4A7-3AFD-49D9-A93B-E1727A8BE0E6}" srcId="{9ACCE2C8-7FAE-44B8-A1F1-B649B4EE57A4}" destId="{82A6ED33-DECD-42B4-81A4-5AEB1D3E452A}" srcOrd="4" destOrd="0" parTransId="{C5A6C3FA-E725-42AC-A6A6-4EA440764DFC}" sibTransId="{07DEB96B-F787-4D40-9E48-6BCC1CCE2FE0}"/>
    <dgm:cxn modelId="{3A3712B0-B2C9-4D57-B450-19109604F3AC}" srcId="{9ACCE2C8-7FAE-44B8-A1F1-B649B4EE57A4}" destId="{D0AE505A-5280-452F-8F9A-F389DC652009}" srcOrd="2" destOrd="0" parTransId="{4BF02B7C-7E63-40A6-8C95-2DA7D34A76C2}" sibTransId="{9E307999-1D51-4F4C-AC9B-74D552F260FB}"/>
    <dgm:cxn modelId="{2D4797CD-64D7-4B37-A554-73A5C45CEE34}" srcId="{9ACCE2C8-7FAE-44B8-A1F1-B649B4EE57A4}" destId="{7C01A3DE-A23D-4C70-9318-52EE307BF24F}" srcOrd="3" destOrd="0" parTransId="{B238FABC-38D1-40CE-91EB-C6B8A44FFC59}" sibTransId="{AB29DD2E-141E-416A-949A-129C1E7CDB1A}"/>
    <dgm:cxn modelId="{324AD8E1-8E64-4E2D-95F2-AA9AD653268D}" srcId="{9ACCE2C8-7FAE-44B8-A1F1-B649B4EE57A4}" destId="{3D3E5BDB-3B98-435F-B09F-FCC7FEF3C464}" srcOrd="5" destOrd="0" parTransId="{67559EB7-F02A-4E03-BD07-750DD11D5515}" sibTransId="{1ED6BA1C-6DA0-4A82-99E3-2BBE665751D0}"/>
    <dgm:cxn modelId="{F88A62E6-2709-49E8-B528-BDAE23F56496}" type="presOf" srcId="{AB29DD2E-141E-416A-949A-129C1E7CDB1A}" destId="{F4277AA3-7CFE-46CB-BD03-F16B8CEF1633}" srcOrd="0" destOrd="0" presId="urn:microsoft.com/office/officeart/2018/2/layout/IconCircleList"/>
    <dgm:cxn modelId="{8C2695F9-483A-4ED2-9165-9DE669453534}" srcId="{9ACCE2C8-7FAE-44B8-A1F1-B649B4EE57A4}" destId="{8ADE75A3-930A-4A7E-B79C-7DAA028CB591}" srcOrd="0" destOrd="0" parTransId="{E6A937BF-D176-4972-9B7A-4BCF99900728}" sibTransId="{C903C043-DBDD-457B-B5E2-327D93FAAC12}"/>
    <dgm:cxn modelId="{1A5D9D8E-39AA-4AC3-B26D-3CE9BAE9CC99}" type="presParOf" srcId="{0AC93DF1-B5DF-4485-AD27-2122BCC4C558}" destId="{57020EAD-9527-441F-914C-5C6C11FA4756}" srcOrd="0" destOrd="0" presId="urn:microsoft.com/office/officeart/2018/2/layout/IconCircleList"/>
    <dgm:cxn modelId="{C09C289B-D8E1-4F34-AAF2-A9A65CE48182}" type="presParOf" srcId="{57020EAD-9527-441F-914C-5C6C11FA4756}" destId="{DDDEA731-81E3-48D1-A9A1-8107E34586E1}" srcOrd="0" destOrd="0" presId="urn:microsoft.com/office/officeart/2018/2/layout/IconCircleList"/>
    <dgm:cxn modelId="{5DEF6715-CD6A-4E15-8607-8DD95A740133}" type="presParOf" srcId="{DDDEA731-81E3-48D1-A9A1-8107E34586E1}" destId="{3FB574E2-489A-4FB1-8A71-5E77F4C38F7A}" srcOrd="0" destOrd="0" presId="urn:microsoft.com/office/officeart/2018/2/layout/IconCircleList"/>
    <dgm:cxn modelId="{354418D5-2659-4A3B-82D8-BD646CE93EFE}" type="presParOf" srcId="{DDDEA731-81E3-48D1-A9A1-8107E34586E1}" destId="{3D51E6F0-B41F-4371-9FB2-B01F3592DDCF}" srcOrd="1" destOrd="0" presId="urn:microsoft.com/office/officeart/2018/2/layout/IconCircleList"/>
    <dgm:cxn modelId="{D4234E7C-5145-4549-8BD9-19B19DF53857}" type="presParOf" srcId="{DDDEA731-81E3-48D1-A9A1-8107E34586E1}" destId="{E636E3EC-C6DB-45E8-A984-94EB9C9EF09D}" srcOrd="2" destOrd="0" presId="urn:microsoft.com/office/officeart/2018/2/layout/IconCircleList"/>
    <dgm:cxn modelId="{71EBE83E-7A1D-408B-98C0-2025E980ED7B}" type="presParOf" srcId="{DDDEA731-81E3-48D1-A9A1-8107E34586E1}" destId="{9ABD7CAD-B694-4C9D-8D8F-65F5C8F78272}" srcOrd="3" destOrd="0" presId="urn:microsoft.com/office/officeart/2018/2/layout/IconCircleList"/>
    <dgm:cxn modelId="{B6ED6F40-2BF3-4612-ADD3-61242788F3AA}" type="presParOf" srcId="{57020EAD-9527-441F-914C-5C6C11FA4756}" destId="{B461A7A8-B099-4C2E-ABEC-3102E4C74EED}" srcOrd="1" destOrd="0" presId="urn:microsoft.com/office/officeart/2018/2/layout/IconCircleList"/>
    <dgm:cxn modelId="{36233959-C25C-4B00-B76D-C7144AE3FCB8}" type="presParOf" srcId="{57020EAD-9527-441F-914C-5C6C11FA4756}" destId="{85631D5B-FBC8-4301-93EE-DA0F694CE0B8}" srcOrd="2" destOrd="0" presId="urn:microsoft.com/office/officeart/2018/2/layout/IconCircleList"/>
    <dgm:cxn modelId="{47346E64-1B32-4C35-82B2-131161BFF501}" type="presParOf" srcId="{85631D5B-FBC8-4301-93EE-DA0F694CE0B8}" destId="{747A85F3-D47A-48EB-9C68-52BA79668C6F}" srcOrd="0" destOrd="0" presId="urn:microsoft.com/office/officeart/2018/2/layout/IconCircleList"/>
    <dgm:cxn modelId="{762B5542-CB48-4286-9040-7F6FC4C8BB3D}" type="presParOf" srcId="{85631D5B-FBC8-4301-93EE-DA0F694CE0B8}" destId="{A4097AB8-CE8D-4197-A3CC-F2CFCD120218}" srcOrd="1" destOrd="0" presId="urn:microsoft.com/office/officeart/2018/2/layout/IconCircleList"/>
    <dgm:cxn modelId="{3F2B9140-8EC0-4079-B34B-60DF03E5C53E}" type="presParOf" srcId="{85631D5B-FBC8-4301-93EE-DA0F694CE0B8}" destId="{B1A9E374-4841-468D-B26A-FFF87858ED6E}" srcOrd="2" destOrd="0" presId="urn:microsoft.com/office/officeart/2018/2/layout/IconCircleList"/>
    <dgm:cxn modelId="{C9C7AA45-394A-4925-B4D7-F3D697ECF7A8}" type="presParOf" srcId="{85631D5B-FBC8-4301-93EE-DA0F694CE0B8}" destId="{3691FA10-03BF-44A0-BD6C-C1B9F680423F}" srcOrd="3" destOrd="0" presId="urn:microsoft.com/office/officeart/2018/2/layout/IconCircleList"/>
    <dgm:cxn modelId="{FB72C154-410F-4D8A-842E-21AB7021D15F}" type="presParOf" srcId="{57020EAD-9527-441F-914C-5C6C11FA4756}" destId="{F1342F5C-43EA-4449-ADEB-FB7B4FF1CB06}" srcOrd="3" destOrd="0" presId="urn:microsoft.com/office/officeart/2018/2/layout/IconCircleList"/>
    <dgm:cxn modelId="{8F882D40-AD3F-4CBE-B892-D2116F6927A1}" type="presParOf" srcId="{57020EAD-9527-441F-914C-5C6C11FA4756}" destId="{ED41FA88-AD55-45B4-95C8-91AB55784A47}" srcOrd="4" destOrd="0" presId="urn:microsoft.com/office/officeart/2018/2/layout/IconCircleList"/>
    <dgm:cxn modelId="{27248D99-AFE6-49A8-BE28-AD5493670F19}" type="presParOf" srcId="{ED41FA88-AD55-45B4-95C8-91AB55784A47}" destId="{9A27E579-B58D-4AF9-A28D-1115FF6B4832}" srcOrd="0" destOrd="0" presId="urn:microsoft.com/office/officeart/2018/2/layout/IconCircleList"/>
    <dgm:cxn modelId="{20AF57D6-9D95-44C8-8D90-05C588F151A4}" type="presParOf" srcId="{ED41FA88-AD55-45B4-95C8-91AB55784A47}" destId="{44D163FF-7F4C-43A1-AD07-3316B3F58E08}" srcOrd="1" destOrd="0" presId="urn:microsoft.com/office/officeart/2018/2/layout/IconCircleList"/>
    <dgm:cxn modelId="{A399B2E4-964A-4602-B081-ADA58235F5A6}" type="presParOf" srcId="{ED41FA88-AD55-45B4-95C8-91AB55784A47}" destId="{AEB8FB84-E016-4E90-B065-F476FC45CADC}" srcOrd="2" destOrd="0" presId="urn:microsoft.com/office/officeart/2018/2/layout/IconCircleList"/>
    <dgm:cxn modelId="{A3086916-5AEF-469C-8AAD-63C88BD7F876}" type="presParOf" srcId="{ED41FA88-AD55-45B4-95C8-91AB55784A47}" destId="{212B9587-661D-4A3D-89AE-0F551D4EA633}" srcOrd="3" destOrd="0" presId="urn:microsoft.com/office/officeart/2018/2/layout/IconCircleList"/>
    <dgm:cxn modelId="{B0024079-7868-46EB-B6C2-767291B8AD58}" type="presParOf" srcId="{57020EAD-9527-441F-914C-5C6C11FA4756}" destId="{C5C198F5-D782-49F5-9267-D49D96AAFF65}" srcOrd="5" destOrd="0" presId="urn:microsoft.com/office/officeart/2018/2/layout/IconCircleList"/>
    <dgm:cxn modelId="{F532D183-1873-48BC-9393-035401726B6C}" type="presParOf" srcId="{57020EAD-9527-441F-914C-5C6C11FA4756}" destId="{7E274F0E-77C6-4644-ABBF-39D15F4EE208}" srcOrd="6" destOrd="0" presId="urn:microsoft.com/office/officeart/2018/2/layout/IconCircleList"/>
    <dgm:cxn modelId="{3A0818A2-CBAF-41AE-A258-20948BB54593}" type="presParOf" srcId="{7E274F0E-77C6-4644-ABBF-39D15F4EE208}" destId="{C9B34C1F-194B-4F71-B284-B54D5C583F9F}" srcOrd="0" destOrd="0" presId="urn:microsoft.com/office/officeart/2018/2/layout/IconCircleList"/>
    <dgm:cxn modelId="{B619E16C-B686-4314-A372-C4B86779DB8B}" type="presParOf" srcId="{7E274F0E-77C6-4644-ABBF-39D15F4EE208}" destId="{005EA709-4B0A-4E6A-9414-9D952AF4EDC4}" srcOrd="1" destOrd="0" presId="urn:microsoft.com/office/officeart/2018/2/layout/IconCircleList"/>
    <dgm:cxn modelId="{AC3A526C-E4ED-4691-B2F1-9EAE21B93DC2}" type="presParOf" srcId="{7E274F0E-77C6-4644-ABBF-39D15F4EE208}" destId="{289A1860-CA2D-45C6-802C-48E60A55D48A}" srcOrd="2" destOrd="0" presId="urn:microsoft.com/office/officeart/2018/2/layout/IconCircleList"/>
    <dgm:cxn modelId="{D5274B47-36ED-41D1-945D-069E991D7571}" type="presParOf" srcId="{7E274F0E-77C6-4644-ABBF-39D15F4EE208}" destId="{7C76DA80-66A5-41CA-8EFF-B62ABCED4AD2}" srcOrd="3" destOrd="0" presId="urn:microsoft.com/office/officeart/2018/2/layout/IconCircleList"/>
    <dgm:cxn modelId="{97E4884C-69C4-47DD-BCC7-7DCBD340D6A6}" type="presParOf" srcId="{57020EAD-9527-441F-914C-5C6C11FA4756}" destId="{F4277AA3-7CFE-46CB-BD03-F16B8CEF1633}" srcOrd="7" destOrd="0" presId="urn:microsoft.com/office/officeart/2018/2/layout/IconCircleList"/>
    <dgm:cxn modelId="{A26BE724-A458-4214-A9BE-084FCE2BF0E4}" type="presParOf" srcId="{57020EAD-9527-441F-914C-5C6C11FA4756}" destId="{C90D2E9A-A819-4A96-8918-CCAA96CDF4DA}" srcOrd="8" destOrd="0" presId="urn:microsoft.com/office/officeart/2018/2/layout/IconCircleList"/>
    <dgm:cxn modelId="{B5C047C0-5D93-471F-BF95-213499B2CF58}" type="presParOf" srcId="{C90D2E9A-A819-4A96-8918-CCAA96CDF4DA}" destId="{CA5BF34E-AB73-4AA7-8E3B-50A876F9E707}" srcOrd="0" destOrd="0" presId="urn:microsoft.com/office/officeart/2018/2/layout/IconCircleList"/>
    <dgm:cxn modelId="{93E08D39-BDC7-4104-A13B-3D70F82805D2}" type="presParOf" srcId="{C90D2E9A-A819-4A96-8918-CCAA96CDF4DA}" destId="{5E33ED67-5F63-427A-846E-6B690F75AC34}" srcOrd="1" destOrd="0" presId="urn:microsoft.com/office/officeart/2018/2/layout/IconCircleList"/>
    <dgm:cxn modelId="{6AC67D85-47FD-4D55-92D6-13434FB0117D}" type="presParOf" srcId="{C90D2E9A-A819-4A96-8918-CCAA96CDF4DA}" destId="{338ECF67-9772-4989-AEE1-D35F04905672}" srcOrd="2" destOrd="0" presId="urn:microsoft.com/office/officeart/2018/2/layout/IconCircleList"/>
    <dgm:cxn modelId="{48A64B9A-0EEA-4B82-940E-A00C2875D671}" type="presParOf" srcId="{C90D2E9A-A819-4A96-8918-CCAA96CDF4DA}" destId="{057C20EF-6EF9-45CE-B0EC-1D2FE5CC17D5}" srcOrd="3" destOrd="0" presId="urn:microsoft.com/office/officeart/2018/2/layout/IconCircleList"/>
    <dgm:cxn modelId="{834B728D-E7BD-41C0-814D-A78995D07DE6}" type="presParOf" srcId="{57020EAD-9527-441F-914C-5C6C11FA4756}" destId="{4F6990C0-0E17-4F59-B719-CAF112F4D577}" srcOrd="9" destOrd="0" presId="urn:microsoft.com/office/officeart/2018/2/layout/IconCircleList"/>
    <dgm:cxn modelId="{9A740B22-B6B7-430E-BB54-9FB076543E16}" type="presParOf" srcId="{57020EAD-9527-441F-914C-5C6C11FA4756}" destId="{5A4127A9-6610-4A0E-9F36-4BCE2327BA7E}" srcOrd="10" destOrd="0" presId="urn:microsoft.com/office/officeart/2018/2/layout/IconCircleList"/>
    <dgm:cxn modelId="{EA815A10-C0E6-46C6-97E9-38EF5DF5201E}" type="presParOf" srcId="{5A4127A9-6610-4A0E-9F36-4BCE2327BA7E}" destId="{4A274373-7839-4A55-A4E2-E7A1E4603E6F}" srcOrd="0" destOrd="0" presId="urn:microsoft.com/office/officeart/2018/2/layout/IconCircleList"/>
    <dgm:cxn modelId="{3B1653DA-30C6-452B-8231-D9160C98C65D}" type="presParOf" srcId="{5A4127A9-6610-4A0E-9F36-4BCE2327BA7E}" destId="{E1DDDD35-6E3D-4DDF-8CAE-D6342ACAA573}" srcOrd="1" destOrd="0" presId="urn:microsoft.com/office/officeart/2018/2/layout/IconCircleList"/>
    <dgm:cxn modelId="{9628088E-BF79-44AC-A883-361776127418}" type="presParOf" srcId="{5A4127A9-6610-4A0E-9F36-4BCE2327BA7E}" destId="{DABC666A-08CF-4734-853A-2D78053FC664}" srcOrd="2" destOrd="0" presId="urn:microsoft.com/office/officeart/2018/2/layout/IconCircleList"/>
    <dgm:cxn modelId="{CE507D55-326F-413A-8684-2BA6EF939F4E}" type="presParOf" srcId="{5A4127A9-6610-4A0E-9F36-4BCE2327BA7E}" destId="{D3FFF64A-D294-406E-8DE1-854C2A73AD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77A93-8197-4E66-BDC3-5F1083A50859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6372FA2-0C86-4FC1-AEC8-384F7F9D60AC}">
      <dgm:prSet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38100"/>
      </dgm:spPr>
      <dgm:t>
        <a:bodyPr/>
        <a:lstStyle/>
        <a:p>
          <a:r>
            <a:rPr lang="en-US" sz="4800" dirty="0"/>
            <a:t>Bleeding</a:t>
          </a:r>
        </a:p>
      </dgm:t>
    </dgm:pt>
    <dgm:pt modelId="{1D2CCF96-2478-44B5-9D37-B0A2F83FF482}" type="parTrans" cxnId="{06E8BA38-3529-4B63-8417-9EB76B3F6AA4}">
      <dgm:prSet/>
      <dgm:spPr/>
      <dgm:t>
        <a:bodyPr/>
        <a:lstStyle/>
        <a:p>
          <a:endParaRPr lang="en-US" sz="2000"/>
        </a:p>
      </dgm:t>
    </dgm:pt>
    <dgm:pt modelId="{947784B4-2CF4-4640-B375-FC918A9C1C2A}" type="sibTrans" cxnId="{06E8BA38-3529-4B63-8417-9EB76B3F6AA4}">
      <dgm:prSet/>
      <dgm:spPr/>
      <dgm:t>
        <a:bodyPr/>
        <a:lstStyle/>
        <a:p>
          <a:endParaRPr lang="en-US" sz="2000"/>
        </a:p>
      </dgm:t>
    </dgm:pt>
    <dgm:pt modelId="{5C41735E-22FE-4248-88B7-7E4C13885A56}">
      <dgm:prSet custT="1"/>
      <dgm:spPr>
        <a:gradFill flip="none" rotWithShape="0">
          <a:gsLst>
            <a:gs pos="0">
              <a:srgbClr val="ED8791">
                <a:shade val="30000"/>
                <a:satMod val="115000"/>
              </a:srgbClr>
            </a:gs>
            <a:gs pos="50000">
              <a:srgbClr val="ED8791">
                <a:shade val="67500"/>
                <a:satMod val="115000"/>
              </a:srgbClr>
            </a:gs>
            <a:gs pos="100000">
              <a:srgbClr val="ED8791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38100"/>
      </dgm:spPr>
      <dgm:t>
        <a:bodyPr/>
        <a:lstStyle/>
        <a:p>
          <a:r>
            <a:rPr lang="en-US" sz="3200"/>
            <a:t>APH</a:t>
          </a:r>
        </a:p>
      </dgm:t>
    </dgm:pt>
    <dgm:pt modelId="{E7A7D585-B385-4EF4-B8A4-117BBE0E6FB9}" type="parTrans" cxnId="{73CD3F81-A7B6-4EF9-84CA-2103A5B9D588}">
      <dgm:prSet/>
      <dgm:spPr/>
      <dgm:t>
        <a:bodyPr/>
        <a:lstStyle/>
        <a:p>
          <a:endParaRPr lang="en-US" sz="2000"/>
        </a:p>
      </dgm:t>
    </dgm:pt>
    <dgm:pt modelId="{F0E5B18A-3D1B-48FD-9E3F-C6329A4B3198}" type="sibTrans" cxnId="{73CD3F81-A7B6-4EF9-84CA-2103A5B9D588}">
      <dgm:prSet/>
      <dgm:spPr/>
      <dgm:t>
        <a:bodyPr/>
        <a:lstStyle/>
        <a:p>
          <a:endParaRPr lang="en-US" sz="2000"/>
        </a:p>
      </dgm:t>
    </dgm:pt>
    <dgm:pt modelId="{B8E8FBF9-E258-427F-B29D-C16DFA5D7D7C}">
      <dgm:prSet custT="1"/>
      <dgm:spPr>
        <a:gradFill flip="none" rotWithShape="0">
          <a:gsLst>
            <a:gs pos="0">
              <a:srgbClr val="ED8791">
                <a:shade val="30000"/>
                <a:satMod val="115000"/>
              </a:srgbClr>
            </a:gs>
            <a:gs pos="50000">
              <a:srgbClr val="ED8791">
                <a:shade val="67500"/>
                <a:satMod val="115000"/>
              </a:srgbClr>
            </a:gs>
            <a:gs pos="100000">
              <a:srgbClr val="ED8791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38100"/>
      </dgm:spPr>
      <dgm:t>
        <a:bodyPr/>
        <a:lstStyle/>
        <a:p>
          <a:r>
            <a:rPr lang="en-US" sz="3200"/>
            <a:t>PPH</a:t>
          </a:r>
        </a:p>
      </dgm:t>
    </dgm:pt>
    <dgm:pt modelId="{F40D4960-CB3D-4906-82DC-8AC6024A60B6}" type="parTrans" cxnId="{D002DA9C-56E3-421C-B2D7-9DA4C77ED6D5}">
      <dgm:prSet/>
      <dgm:spPr/>
      <dgm:t>
        <a:bodyPr/>
        <a:lstStyle/>
        <a:p>
          <a:endParaRPr lang="en-US" sz="2000"/>
        </a:p>
      </dgm:t>
    </dgm:pt>
    <dgm:pt modelId="{9105292E-68D4-442C-99DF-D1B6E4656E82}" type="sibTrans" cxnId="{D002DA9C-56E3-421C-B2D7-9DA4C77ED6D5}">
      <dgm:prSet/>
      <dgm:spPr/>
      <dgm:t>
        <a:bodyPr/>
        <a:lstStyle/>
        <a:p>
          <a:endParaRPr lang="en-US" sz="2000"/>
        </a:p>
      </dgm:t>
    </dgm:pt>
    <dgm:pt modelId="{6FA92088-195F-4FB4-9219-1C74C4C2EEAD}">
      <dgm:prSet custT="1"/>
      <dgm:spPr>
        <a:ln w="38100"/>
      </dgm:spPr>
      <dgm:t>
        <a:bodyPr/>
        <a:lstStyle/>
        <a:p>
          <a:r>
            <a:rPr lang="en-US" sz="4800" dirty="0"/>
            <a:t>Hypertensive disorders</a:t>
          </a:r>
        </a:p>
      </dgm:t>
    </dgm:pt>
    <dgm:pt modelId="{12842AA8-7A5A-4112-895A-B23A683D9E4C}" type="parTrans" cxnId="{52B764B6-EAF9-450A-82C9-4DAE74D5CA30}">
      <dgm:prSet/>
      <dgm:spPr/>
      <dgm:t>
        <a:bodyPr/>
        <a:lstStyle/>
        <a:p>
          <a:endParaRPr lang="en-US" sz="2000"/>
        </a:p>
      </dgm:t>
    </dgm:pt>
    <dgm:pt modelId="{10011E0D-62BE-4C97-A6F0-56B58E936952}" type="sibTrans" cxnId="{52B764B6-EAF9-450A-82C9-4DAE74D5CA30}">
      <dgm:prSet/>
      <dgm:spPr/>
      <dgm:t>
        <a:bodyPr/>
        <a:lstStyle/>
        <a:p>
          <a:endParaRPr lang="en-US" sz="2000"/>
        </a:p>
      </dgm:t>
    </dgm:pt>
    <dgm:pt modelId="{28B67653-54C8-432A-A061-467D0AD20D3D}">
      <dgm:prSet custT="1"/>
      <dgm:spPr>
        <a:gradFill flip="none" rotWithShape="0">
          <a:gsLst>
            <a:gs pos="0">
              <a:schemeClr val="accent3">
                <a:tint val="40000"/>
                <a:hueOff val="2029141"/>
                <a:satOff val="100000"/>
                <a:lumOff val="1779"/>
                <a:shade val="30000"/>
                <a:satMod val="115000"/>
              </a:schemeClr>
            </a:gs>
            <a:gs pos="50000">
              <a:schemeClr val="accent3">
                <a:tint val="40000"/>
                <a:hueOff val="2029141"/>
                <a:satOff val="100000"/>
                <a:lumOff val="1779"/>
                <a:shade val="67500"/>
                <a:satMod val="115000"/>
              </a:schemeClr>
            </a:gs>
            <a:gs pos="100000">
              <a:schemeClr val="accent3">
                <a:tint val="40000"/>
                <a:hueOff val="2029141"/>
                <a:satOff val="100000"/>
                <a:lumOff val="1779"/>
                <a:shade val="100000"/>
                <a:satMod val="115000"/>
              </a:schemeClr>
            </a:gs>
          </a:gsLst>
          <a:lin ang="10800000" scaled="1"/>
          <a:tileRect/>
        </a:gradFill>
        <a:ln w="38100"/>
      </dgm:spPr>
      <dgm:t>
        <a:bodyPr/>
        <a:lstStyle/>
        <a:p>
          <a:r>
            <a:rPr lang="en-US" sz="3200" dirty="0"/>
            <a:t>Pre-eclampsia</a:t>
          </a:r>
        </a:p>
      </dgm:t>
    </dgm:pt>
    <dgm:pt modelId="{47E57C53-97F5-447B-B50C-FD31E6A51499}" type="parTrans" cxnId="{2FACD6B1-0F7E-4C50-8216-E30240ABB6AD}">
      <dgm:prSet/>
      <dgm:spPr/>
      <dgm:t>
        <a:bodyPr/>
        <a:lstStyle/>
        <a:p>
          <a:endParaRPr lang="en-US" sz="2000"/>
        </a:p>
      </dgm:t>
    </dgm:pt>
    <dgm:pt modelId="{83EE3062-58F2-4ECC-8FE7-68BC99FAE105}" type="sibTrans" cxnId="{2FACD6B1-0F7E-4C50-8216-E30240ABB6AD}">
      <dgm:prSet/>
      <dgm:spPr/>
      <dgm:t>
        <a:bodyPr/>
        <a:lstStyle/>
        <a:p>
          <a:endParaRPr lang="en-US" sz="2000"/>
        </a:p>
      </dgm:t>
    </dgm:pt>
    <dgm:pt modelId="{1C947B34-385E-4571-B1C2-10FFB5A928EB}">
      <dgm:prSet custT="1"/>
      <dgm:spPr>
        <a:gradFill flip="none" rotWithShape="0">
          <a:gsLst>
            <a:gs pos="0">
              <a:schemeClr val="accent3">
                <a:tint val="40000"/>
                <a:hueOff val="2029141"/>
                <a:satOff val="100000"/>
                <a:lumOff val="1779"/>
                <a:shade val="30000"/>
                <a:satMod val="115000"/>
              </a:schemeClr>
            </a:gs>
            <a:gs pos="50000">
              <a:schemeClr val="accent3">
                <a:tint val="40000"/>
                <a:hueOff val="2029141"/>
                <a:satOff val="100000"/>
                <a:lumOff val="1779"/>
                <a:shade val="67500"/>
                <a:satMod val="115000"/>
              </a:schemeClr>
            </a:gs>
            <a:gs pos="100000">
              <a:schemeClr val="accent3">
                <a:tint val="40000"/>
                <a:hueOff val="2029141"/>
                <a:satOff val="100000"/>
                <a:lumOff val="1779"/>
                <a:shade val="100000"/>
                <a:satMod val="115000"/>
              </a:schemeClr>
            </a:gs>
          </a:gsLst>
          <a:lin ang="10800000" scaled="1"/>
          <a:tileRect/>
        </a:gradFill>
        <a:ln w="38100"/>
      </dgm:spPr>
      <dgm:t>
        <a:bodyPr/>
        <a:lstStyle/>
        <a:p>
          <a:r>
            <a:rPr lang="en-US" sz="3200"/>
            <a:t>Eclampsia</a:t>
          </a:r>
        </a:p>
      </dgm:t>
    </dgm:pt>
    <dgm:pt modelId="{62106BF5-D8E5-4968-8896-F41AF381846B}" type="parTrans" cxnId="{C676F3A1-1BCC-4286-9BFC-36878D886265}">
      <dgm:prSet/>
      <dgm:spPr/>
      <dgm:t>
        <a:bodyPr/>
        <a:lstStyle/>
        <a:p>
          <a:endParaRPr lang="en-US" sz="2000"/>
        </a:p>
      </dgm:t>
    </dgm:pt>
    <dgm:pt modelId="{D579CF8F-A95B-42E3-A538-B7DC6E59240A}" type="sibTrans" cxnId="{C676F3A1-1BCC-4286-9BFC-36878D886265}">
      <dgm:prSet/>
      <dgm:spPr/>
      <dgm:t>
        <a:bodyPr/>
        <a:lstStyle/>
        <a:p>
          <a:endParaRPr lang="en-US" sz="2000"/>
        </a:p>
      </dgm:t>
    </dgm:pt>
    <dgm:pt modelId="{A9663CB3-7467-4A7C-AA81-A723173CCB84}">
      <dgm:prSet custT="1"/>
      <dgm:spPr>
        <a:gradFill flip="none" rotWithShape="0">
          <a:gsLst>
            <a:gs pos="0">
              <a:schemeClr val="accent3">
                <a:tint val="40000"/>
                <a:hueOff val="2029141"/>
                <a:satOff val="100000"/>
                <a:lumOff val="1779"/>
                <a:shade val="30000"/>
                <a:satMod val="115000"/>
              </a:schemeClr>
            </a:gs>
            <a:gs pos="50000">
              <a:schemeClr val="accent3">
                <a:tint val="40000"/>
                <a:hueOff val="2029141"/>
                <a:satOff val="100000"/>
                <a:lumOff val="1779"/>
                <a:shade val="67500"/>
                <a:satMod val="115000"/>
              </a:schemeClr>
            </a:gs>
            <a:gs pos="100000">
              <a:schemeClr val="accent3">
                <a:tint val="40000"/>
                <a:hueOff val="2029141"/>
                <a:satOff val="100000"/>
                <a:lumOff val="1779"/>
                <a:shade val="100000"/>
                <a:satMod val="115000"/>
              </a:schemeClr>
            </a:gs>
          </a:gsLst>
          <a:lin ang="10800000" scaled="1"/>
          <a:tileRect/>
        </a:gradFill>
        <a:ln w="38100"/>
      </dgm:spPr>
      <dgm:t>
        <a:bodyPr/>
        <a:lstStyle/>
        <a:p>
          <a:r>
            <a:rPr lang="en-US" sz="3200"/>
            <a:t>HELLP</a:t>
          </a:r>
        </a:p>
      </dgm:t>
    </dgm:pt>
    <dgm:pt modelId="{D5377203-477B-4DCD-AD23-8F84C96C6E94}" type="parTrans" cxnId="{03CE051C-7F43-45A5-AAEC-51A790073A8B}">
      <dgm:prSet/>
      <dgm:spPr/>
      <dgm:t>
        <a:bodyPr/>
        <a:lstStyle/>
        <a:p>
          <a:endParaRPr lang="en-US" sz="2000"/>
        </a:p>
      </dgm:t>
    </dgm:pt>
    <dgm:pt modelId="{C6024ED9-FA4C-4E62-AA69-3247618FC67A}" type="sibTrans" cxnId="{03CE051C-7F43-45A5-AAEC-51A790073A8B}">
      <dgm:prSet/>
      <dgm:spPr/>
      <dgm:t>
        <a:bodyPr/>
        <a:lstStyle/>
        <a:p>
          <a:endParaRPr lang="en-US" sz="2000"/>
        </a:p>
      </dgm:t>
    </dgm:pt>
    <dgm:pt modelId="{59A47208-5824-457E-84D2-C18D78EF4083}">
      <dgm:prSet custT="1"/>
      <dgm:spPr>
        <a:gradFill flip="none" rotWithShape="0">
          <a:gsLst>
            <a:gs pos="0">
              <a:schemeClr val="accent3">
                <a:hueOff val="2710599"/>
                <a:satOff val="100000"/>
                <a:lumOff val="-14706"/>
                <a:shade val="30000"/>
                <a:satMod val="115000"/>
              </a:schemeClr>
            </a:gs>
            <a:gs pos="50000">
              <a:schemeClr val="accent3">
                <a:hueOff val="2710599"/>
                <a:satOff val="100000"/>
                <a:lumOff val="-14706"/>
                <a:shade val="67500"/>
                <a:satMod val="115000"/>
              </a:schemeClr>
            </a:gs>
            <a:gs pos="100000">
              <a:schemeClr val="accent3">
                <a:hueOff val="2710599"/>
                <a:satOff val="100000"/>
                <a:lumOff val="-14706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38100"/>
      </dgm:spPr>
      <dgm:t>
        <a:bodyPr/>
        <a:lstStyle/>
        <a:p>
          <a:r>
            <a:rPr lang="en-US" sz="4800"/>
            <a:t>Cardiac arrest</a:t>
          </a:r>
        </a:p>
      </dgm:t>
    </dgm:pt>
    <dgm:pt modelId="{42512915-D02C-4FEE-83BA-46E7D79CF514}" type="parTrans" cxnId="{083AEA59-AE5E-4B36-AFB8-A370022DC594}">
      <dgm:prSet/>
      <dgm:spPr/>
      <dgm:t>
        <a:bodyPr/>
        <a:lstStyle/>
        <a:p>
          <a:endParaRPr lang="en-US" sz="2000"/>
        </a:p>
      </dgm:t>
    </dgm:pt>
    <dgm:pt modelId="{9C0FFC63-380B-4443-A63C-D2D9DFDA17D2}" type="sibTrans" cxnId="{083AEA59-AE5E-4B36-AFB8-A370022DC594}">
      <dgm:prSet/>
      <dgm:spPr/>
      <dgm:t>
        <a:bodyPr/>
        <a:lstStyle/>
        <a:p>
          <a:endParaRPr lang="en-US" sz="2000"/>
        </a:p>
      </dgm:t>
    </dgm:pt>
    <dgm:pt modelId="{ACB4F383-AD04-4868-A1B7-36523F2BB2EF}" type="pres">
      <dgm:prSet presAssocID="{42577A93-8197-4E66-BDC3-5F1083A50859}" presName="Name0" presStyleCnt="0">
        <dgm:presLayoutVars>
          <dgm:dir/>
          <dgm:animLvl val="lvl"/>
          <dgm:resizeHandles val="exact"/>
        </dgm:presLayoutVars>
      </dgm:prSet>
      <dgm:spPr/>
    </dgm:pt>
    <dgm:pt modelId="{5AF3E096-D06E-4893-9A66-E9F586E2BEAE}" type="pres">
      <dgm:prSet presAssocID="{A6372FA2-0C86-4FC1-AEC8-384F7F9D60AC}" presName="linNode" presStyleCnt="0"/>
      <dgm:spPr/>
    </dgm:pt>
    <dgm:pt modelId="{23058966-0B54-4744-8F4D-73823D8C1075}" type="pres">
      <dgm:prSet presAssocID="{A6372FA2-0C86-4FC1-AEC8-384F7F9D60A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8BE8D4E-7E5B-476D-B25F-D71405A473E3}" type="pres">
      <dgm:prSet presAssocID="{A6372FA2-0C86-4FC1-AEC8-384F7F9D60AC}" presName="descendantText" presStyleLbl="alignAccFollowNode1" presStyleIdx="0" presStyleCnt="2">
        <dgm:presLayoutVars>
          <dgm:bulletEnabled val="1"/>
        </dgm:presLayoutVars>
      </dgm:prSet>
      <dgm:spPr/>
    </dgm:pt>
    <dgm:pt modelId="{4132FDEC-BD7E-440E-94AA-842B210AD26A}" type="pres">
      <dgm:prSet presAssocID="{947784B4-2CF4-4640-B375-FC918A9C1C2A}" presName="sp" presStyleCnt="0"/>
      <dgm:spPr/>
    </dgm:pt>
    <dgm:pt modelId="{9289DBE1-F05F-40D8-A672-C46245547DEE}" type="pres">
      <dgm:prSet presAssocID="{6FA92088-195F-4FB4-9219-1C74C4C2EEAD}" presName="linNode" presStyleCnt="0"/>
      <dgm:spPr/>
    </dgm:pt>
    <dgm:pt modelId="{6D72B310-9B5A-459B-8BA5-51E88275AC4A}" type="pres">
      <dgm:prSet presAssocID="{6FA92088-195F-4FB4-9219-1C74C4C2EEA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FE1ED09-552E-4A57-A5B6-158D52B498A7}" type="pres">
      <dgm:prSet presAssocID="{6FA92088-195F-4FB4-9219-1C74C4C2EEAD}" presName="descendantText" presStyleLbl="alignAccFollowNode1" presStyleIdx="1" presStyleCnt="2" custScaleY="119854">
        <dgm:presLayoutVars>
          <dgm:bulletEnabled val="1"/>
        </dgm:presLayoutVars>
      </dgm:prSet>
      <dgm:spPr/>
    </dgm:pt>
    <dgm:pt modelId="{537DD9DC-D111-4C7B-B3B0-770E2AEC8716}" type="pres">
      <dgm:prSet presAssocID="{10011E0D-62BE-4C97-A6F0-56B58E936952}" presName="sp" presStyleCnt="0"/>
      <dgm:spPr/>
    </dgm:pt>
    <dgm:pt modelId="{57BC7DE1-8D20-4721-ABB8-9FFF5E30675C}" type="pres">
      <dgm:prSet presAssocID="{59A47208-5824-457E-84D2-C18D78EF4083}" presName="linNode" presStyleCnt="0"/>
      <dgm:spPr/>
    </dgm:pt>
    <dgm:pt modelId="{86F1EA5E-F1AD-4EB2-AD52-13A65390F9FE}" type="pres">
      <dgm:prSet presAssocID="{59A47208-5824-457E-84D2-C18D78EF4083}" presName="parentText" presStyleLbl="node1" presStyleIdx="2" presStyleCnt="3" custScaleX="276730">
        <dgm:presLayoutVars>
          <dgm:chMax val="1"/>
          <dgm:bulletEnabled val="1"/>
        </dgm:presLayoutVars>
      </dgm:prSet>
      <dgm:spPr/>
    </dgm:pt>
  </dgm:ptLst>
  <dgm:cxnLst>
    <dgm:cxn modelId="{03CE051C-7F43-45A5-AAEC-51A790073A8B}" srcId="{6FA92088-195F-4FB4-9219-1C74C4C2EEAD}" destId="{A9663CB3-7467-4A7C-AA81-A723173CCB84}" srcOrd="2" destOrd="0" parTransId="{D5377203-477B-4DCD-AD23-8F84C96C6E94}" sibTransId="{C6024ED9-FA4C-4E62-AA69-3247618FC67A}"/>
    <dgm:cxn modelId="{80D1802F-CA59-4C62-8F57-A8E12AF61E04}" type="presOf" srcId="{B8E8FBF9-E258-427F-B29D-C16DFA5D7D7C}" destId="{68BE8D4E-7E5B-476D-B25F-D71405A473E3}" srcOrd="0" destOrd="1" presId="urn:microsoft.com/office/officeart/2005/8/layout/vList5"/>
    <dgm:cxn modelId="{06E8BA38-3529-4B63-8417-9EB76B3F6AA4}" srcId="{42577A93-8197-4E66-BDC3-5F1083A50859}" destId="{A6372FA2-0C86-4FC1-AEC8-384F7F9D60AC}" srcOrd="0" destOrd="0" parTransId="{1D2CCF96-2478-44B5-9D37-B0A2F83FF482}" sibTransId="{947784B4-2CF4-4640-B375-FC918A9C1C2A}"/>
    <dgm:cxn modelId="{1BF0325E-2F0B-4873-B9D4-85198C954C2D}" type="presOf" srcId="{42577A93-8197-4E66-BDC3-5F1083A50859}" destId="{ACB4F383-AD04-4868-A1B7-36523F2BB2EF}" srcOrd="0" destOrd="0" presId="urn:microsoft.com/office/officeart/2005/8/layout/vList5"/>
    <dgm:cxn modelId="{D566494D-F9C1-4F03-B300-DED459D31D56}" type="presOf" srcId="{1C947B34-385E-4571-B1C2-10FFB5A928EB}" destId="{FFE1ED09-552E-4A57-A5B6-158D52B498A7}" srcOrd="0" destOrd="1" presId="urn:microsoft.com/office/officeart/2005/8/layout/vList5"/>
    <dgm:cxn modelId="{C3D87354-2E69-4CAB-9EE5-480E721DF86C}" type="presOf" srcId="{28B67653-54C8-432A-A061-467D0AD20D3D}" destId="{FFE1ED09-552E-4A57-A5B6-158D52B498A7}" srcOrd="0" destOrd="0" presId="urn:microsoft.com/office/officeart/2005/8/layout/vList5"/>
    <dgm:cxn modelId="{083AEA59-AE5E-4B36-AFB8-A370022DC594}" srcId="{42577A93-8197-4E66-BDC3-5F1083A50859}" destId="{59A47208-5824-457E-84D2-C18D78EF4083}" srcOrd="2" destOrd="0" parTransId="{42512915-D02C-4FEE-83BA-46E7D79CF514}" sibTransId="{9C0FFC63-380B-4443-A63C-D2D9DFDA17D2}"/>
    <dgm:cxn modelId="{73CD3F81-A7B6-4EF9-84CA-2103A5B9D588}" srcId="{A6372FA2-0C86-4FC1-AEC8-384F7F9D60AC}" destId="{5C41735E-22FE-4248-88B7-7E4C13885A56}" srcOrd="0" destOrd="0" parTransId="{E7A7D585-B385-4EF4-B8A4-117BBE0E6FB9}" sibTransId="{F0E5B18A-3D1B-48FD-9E3F-C6329A4B3198}"/>
    <dgm:cxn modelId="{D002DA9C-56E3-421C-B2D7-9DA4C77ED6D5}" srcId="{A6372FA2-0C86-4FC1-AEC8-384F7F9D60AC}" destId="{B8E8FBF9-E258-427F-B29D-C16DFA5D7D7C}" srcOrd="1" destOrd="0" parTransId="{F40D4960-CB3D-4906-82DC-8AC6024A60B6}" sibTransId="{9105292E-68D4-442C-99DF-D1B6E4656E82}"/>
    <dgm:cxn modelId="{C676F3A1-1BCC-4286-9BFC-36878D886265}" srcId="{6FA92088-195F-4FB4-9219-1C74C4C2EEAD}" destId="{1C947B34-385E-4571-B1C2-10FFB5A928EB}" srcOrd="1" destOrd="0" parTransId="{62106BF5-D8E5-4968-8896-F41AF381846B}" sibTransId="{D579CF8F-A95B-42E3-A538-B7DC6E59240A}"/>
    <dgm:cxn modelId="{31FC68A8-C0E0-4440-924B-58DCB4527FBF}" type="presOf" srcId="{A9663CB3-7467-4A7C-AA81-A723173CCB84}" destId="{FFE1ED09-552E-4A57-A5B6-158D52B498A7}" srcOrd="0" destOrd="2" presId="urn:microsoft.com/office/officeart/2005/8/layout/vList5"/>
    <dgm:cxn modelId="{2FACD6B1-0F7E-4C50-8216-E30240ABB6AD}" srcId="{6FA92088-195F-4FB4-9219-1C74C4C2EEAD}" destId="{28B67653-54C8-432A-A061-467D0AD20D3D}" srcOrd="0" destOrd="0" parTransId="{47E57C53-97F5-447B-B50C-FD31E6A51499}" sibTransId="{83EE3062-58F2-4ECC-8FE7-68BC99FAE105}"/>
    <dgm:cxn modelId="{52B764B6-EAF9-450A-82C9-4DAE74D5CA30}" srcId="{42577A93-8197-4E66-BDC3-5F1083A50859}" destId="{6FA92088-195F-4FB4-9219-1C74C4C2EEAD}" srcOrd="1" destOrd="0" parTransId="{12842AA8-7A5A-4112-895A-B23A683D9E4C}" sibTransId="{10011E0D-62BE-4C97-A6F0-56B58E936952}"/>
    <dgm:cxn modelId="{B93BA6D7-2580-428A-B171-C03391FC675C}" type="presOf" srcId="{5C41735E-22FE-4248-88B7-7E4C13885A56}" destId="{68BE8D4E-7E5B-476D-B25F-D71405A473E3}" srcOrd="0" destOrd="0" presId="urn:microsoft.com/office/officeart/2005/8/layout/vList5"/>
    <dgm:cxn modelId="{3F56A2DB-6690-4D92-9FD0-79C4B4C7D00D}" type="presOf" srcId="{6FA92088-195F-4FB4-9219-1C74C4C2EEAD}" destId="{6D72B310-9B5A-459B-8BA5-51E88275AC4A}" srcOrd="0" destOrd="0" presId="urn:microsoft.com/office/officeart/2005/8/layout/vList5"/>
    <dgm:cxn modelId="{6A51C3E1-4978-4D71-8C14-801927BEA76E}" type="presOf" srcId="{A6372FA2-0C86-4FC1-AEC8-384F7F9D60AC}" destId="{23058966-0B54-4744-8F4D-73823D8C1075}" srcOrd="0" destOrd="0" presId="urn:microsoft.com/office/officeart/2005/8/layout/vList5"/>
    <dgm:cxn modelId="{2867F7F4-9BEE-42AF-ADF7-AE72804B8BAB}" type="presOf" srcId="{59A47208-5824-457E-84D2-C18D78EF4083}" destId="{86F1EA5E-F1AD-4EB2-AD52-13A65390F9FE}" srcOrd="0" destOrd="0" presId="urn:microsoft.com/office/officeart/2005/8/layout/vList5"/>
    <dgm:cxn modelId="{325E5CDE-AECE-40E3-8AAF-E560846C79FA}" type="presParOf" srcId="{ACB4F383-AD04-4868-A1B7-36523F2BB2EF}" destId="{5AF3E096-D06E-4893-9A66-E9F586E2BEAE}" srcOrd="0" destOrd="0" presId="urn:microsoft.com/office/officeart/2005/8/layout/vList5"/>
    <dgm:cxn modelId="{35BF6152-FF94-4E47-9F13-61FD22B68A82}" type="presParOf" srcId="{5AF3E096-D06E-4893-9A66-E9F586E2BEAE}" destId="{23058966-0B54-4744-8F4D-73823D8C1075}" srcOrd="0" destOrd="0" presId="urn:microsoft.com/office/officeart/2005/8/layout/vList5"/>
    <dgm:cxn modelId="{11E81532-B66F-4CC3-BE34-4EED41EA8D03}" type="presParOf" srcId="{5AF3E096-D06E-4893-9A66-E9F586E2BEAE}" destId="{68BE8D4E-7E5B-476D-B25F-D71405A473E3}" srcOrd="1" destOrd="0" presId="urn:microsoft.com/office/officeart/2005/8/layout/vList5"/>
    <dgm:cxn modelId="{CEAC294D-2049-42B9-A1E3-A35462B9CC5D}" type="presParOf" srcId="{ACB4F383-AD04-4868-A1B7-36523F2BB2EF}" destId="{4132FDEC-BD7E-440E-94AA-842B210AD26A}" srcOrd="1" destOrd="0" presId="urn:microsoft.com/office/officeart/2005/8/layout/vList5"/>
    <dgm:cxn modelId="{52AA849D-2F95-4FE0-AD73-788813B1D187}" type="presParOf" srcId="{ACB4F383-AD04-4868-A1B7-36523F2BB2EF}" destId="{9289DBE1-F05F-40D8-A672-C46245547DEE}" srcOrd="2" destOrd="0" presId="urn:microsoft.com/office/officeart/2005/8/layout/vList5"/>
    <dgm:cxn modelId="{415D5F24-2982-4D71-8C07-C63AB46FC1EB}" type="presParOf" srcId="{9289DBE1-F05F-40D8-A672-C46245547DEE}" destId="{6D72B310-9B5A-459B-8BA5-51E88275AC4A}" srcOrd="0" destOrd="0" presId="urn:microsoft.com/office/officeart/2005/8/layout/vList5"/>
    <dgm:cxn modelId="{541578E3-9F92-4D6C-B89F-A49BC1404002}" type="presParOf" srcId="{9289DBE1-F05F-40D8-A672-C46245547DEE}" destId="{FFE1ED09-552E-4A57-A5B6-158D52B498A7}" srcOrd="1" destOrd="0" presId="urn:microsoft.com/office/officeart/2005/8/layout/vList5"/>
    <dgm:cxn modelId="{189DE750-2F57-47E3-A0A6-ACE0A06FC349}" type="presParOf" srcId="{ACB4F383-AD04-4868-A1B7-36523F2BB2EF}" destId="{537DD9DC-D111-4C7B-B3B0-770E2AEC8716}" srcOrd="3" destOrd="0" presId="urn:microsoft.com/office/officeart/2005/8/layout/vList5"/>
    <dgm:cxn modelId="{A323E2BD-1AE0-493A-A283-DD5724A89B8E}" type="presParOf" srcId="{ACB4F383-AD04-4868-A1B7-36523F2BB2EF}" destId="{57BC7DE1-8D20-4721-ABB8-9FFF5E30675C}" srcOrd="4" destOrd="0" presId="urn:microsoft.com/office/officeart/2005/8/layout/vList5"/>
    <dgm:cxn modelId="{C8872C62-F5B3-409B-845E-900E2C4B9A52}" type="presParOf" srcId="{57BC7DE1-8D20-4721-ABB8-9FFF5E30675C}" destId="{86F1EA5E-F1AD-4EB2-AD52-13A65390F9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A9DE0C-8885-4A74-8103-463C1F6144B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95BD04C-F6B7-4D0D-AF40-417173188C37}">
      <dgm:prSet/>
      <dgm:spPr>
        <a:ln w="57150"/>
      </dgm:spPr>
      <dgm:t>
        <a:bodyPr/>
        <a:lstStyle/>
        <a:p>
          <a:pPr algn="ctr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</a:rPr>
            <a:t>Timing and route of delivery</a:t>
          </a:r>
        </a:p>
      </dgm:t>
    </dgm:pt>
    <dgm:pt modelId="{F3BD662C-D98D-4E21-AFF5-A194E6D60B71}" type="parTrans" cxnId="{EBE8AC1B-C19E-45BE-BCAB-3BC9B95A2A8A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74598F-DA8F-4A92-97F9-F9C07174B717}" type="sibTrans" cxnId="{EBE8AC1B-C19E-45BE-BCAB-3BC9B95A2A8A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42C03A-22B5-48C2-8B3F-38874B4E7D0A}">
      <dgm:prSet/>
      <dgm:spPr>
        <a:ln w="57150"/>
      </dgm:spPr>
      <dgm:t>
        <a:bodyPr/>
        <a:lstStyle/>
        <a:p>
          <a:pPr algn="ctr"/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</a:rPr>
            <a:t>Hypertension management</a:t>
          </a:r>
        </a:p>
      </dgm:t>
    </dgm:pt>
    <dgm:pt modelId="{40109D7A-A92B-413F-A978-2C1ABFB0FA7E}" type="parTrans" cxnId="{15E7883F-3C0B-4E2D-9299-F87E9EC4CF80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25F5EC4-4B4E-4AB4-B864-0D53A75F1984}" type="sibTrans" cxnId="{15E7883F-3C0B-4E2D-9299-F87E9EC4CF80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2B685E3-475D-477E-8C6C-74CACDD25411}">
      <dgm:prSet/>
      <dgm:spPr>
        <a:ln w="57150"/>
      </dgm:spPr>
      <dgm:t>
        <a:bodyPr/>
        <a:lstStyle/>
        <a:p>
          <a:pPr algn="ctr"/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</a:rPr>
            <a:t>Seizure prophylaxis</a:t>
          </a:r>
        </a:p>
      </dgm:t>
    </dgm:pt>
    <dgm:pt modelId="{79AE62A2-DD5A-4D44-8911-DAD1F3050398}" type="parTrans" cxnId="{BC34E7F4-B5B5-44FE-ADAF-8D08098644A9}">
      <dgm:prSet/>
      <dgm:spPr/>
      <dgm:t>
        <a:bodyPr/>
        <a:lstStyle/>
        <a:p>
          <a:endParaRPr lang="en-US"/>
        </a:p>
      </dgm:t>
    </dgm:pt>
    <dgm:pt modelId="{5A55EF56-F534-491B-879B-F427889A3A93}" type="sibTrans" cxnId="{BC34E7F4-B5B5-44FE-ADAF-8D08098644A9}">
      <dgm:prSet/>
      <dgm:spPr/>
      <dgm:t>
        <a:bodyPr/>
        <a:lstStyle/>
        <a:p>
          <a:endParaRPr lang="en-US"/>
        </a:p>
      </dgm:t>
    </dgm:pt>
    <dgm:pt modelId="{21FEA789-E99E-4042-8C2E-66BE9822DA23}">
      <dgm:prSet/>
      <dgm:spPr>
        <a:ln w="57150"/>
      </dgm:spPr>
      <dgm:t>
        <a:bodyPr/>
        <a:lstStyle/>
        <a:p>
          <a:pPr algn="ctr"/>
          <a:r>
            <a:rPr lang="en-US" b="1">
              <a:solidFill>
                <a:schemeClr val="tx1">
                  <a:lumMod val="95000"/>
                  <a:lumOff val="5000"/>
                </a:schemeClr>
              </a:solidFill>
            </a:rPr>
            <a:t>Fetal and maternal monitoring</a:t>
          </a:r>
        </a:p>
      </dgm:t>
    </dgm:pt>
    <dgm:pt modelId="{F0627756-64B1-4436-B700-937F29E09A61}" type="sibTrans" cxnId="{2B893FEA-D297-4AD3-B3B2-12E99D19CEC1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3BEB7F-78BC-4585-A372-7A75D238923C}" type="parTrans" cxnId="{2B893FEA-D297-4AD3-B3B2-12E99D19CEC1}">
      <dgm:prSet/>
      <dgm:spPr/>
      <dgm:t>
        <a:bodyPr/>
        <a:lstStyle/>
        <a:p>
          <a:pPr algn="ctr"/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D6DC973-CDC3-46AE-8B3F-8BD2455DCE36}" type="pres">
      <dgm:prSet presAssocID="{26A9DE0C-8885-4A74-8103-463C1F6144B4}" presName="linear" presStyleCnt="0">
        <dgm:presLayoutVars>
          <dgm:animLvl val="lvl"/>
          <dgm:resizeHandles val="exact"/>
        </dgm:presLayoutVars>
      </dgm:prSet>
      <dgm:spPr/>
    </dgm:pt>
    <dgm:pt modelId="{9792BA69-71C6-4BCF-95D5-E1CCEA84F36A}" type="pres">
      <dgm:prSet presAssocID="{895BD04C-F6B7-4D0D-AF40-417173188C3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577999-4EF5-4AD7-B9BC-FD92CB6ADE36}" type="pres">
      <dgm:prSet presAssocID="{D474598F-DA8F-4A92-97F9-F9C07174B717}" presName="spacer" presStyleCnt="0"/>
      <dgm:spPr/>
    </dgm:pt>
    <dgm:pt modelId="{B4FCE777-6663-4571-95F5-42B1908CDDCA}" type="pres">
      <dgm:prSet presAssocID="{DD42C03A-22B5-48C2-8B3F-38874B4E7D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BC8CE2-5DEB-4A78-8553-113FCA43401C}" type="pres">
      <dgm:prSet presAssocID="{D25F5EC4-4B4E-4AB4-B864-0D53A75F1984}" presName="spacer" presStyleCnt="0"/>
      <dgm:spPr/>
    </dgm:pt>
    <dgm:pt modelId="{C8CDDA43-04B5-4C22-9649-2E1FC676BE11}" type="pres">
      <dgm:prSet presAssocID="{F2B685E3-475D-477E-8C6C-74CACDD254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E20148-B21D-4A42-B6BE-96AE9C28CA72}" type="pres">
      <dgm:prSet presAssocID="{5A55EF56-F534-491B-879B-F427889A3A93}" presName="spacer" presStyleCnt="0"/>
      <dgm:spPr/>
    </dgm:pt>
    <dgm:pt modelId="{00D5670E-C3CB-40FA-A6CD-A00253822F18}" type="pres">
      <dgm:prSet presAssocID="{21FEA789-E99E-4042-8C2E-66BE9822DA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267300-046D-4E4F-A006-3874AE8C9997}" type="presOf" srcId="{21FEA789-E99E-4042-8C2E-66BE9822DA23}" destId="{00D5670E-C3CB-40FA-A6CD-A00253822F18}" srcOrd="0" destOrd="0" presId="urn:microsoft.com/office/officeart/2005/8/layout/vList2"/>
    <dgm:cxn modelId="{EBE8AC1B-C19E-45BE-BCAB-3BC9B95A2A8A}" srcId="{26A9DE0C-8885-4A74-8103-463C1F6144B4}" destId="{895BD04C-F6B7-4D0D-AF40-417173188C37}" srcOrd="0" destOrd="0" parTransId="{F3BD662C-D98D-4E21-AFF5-A194E6D60B71}" sibTransId="{D474598F-DA8F-4A92-97F9-F9C07174B717}"/>
    <dgm:cxn modelId="{15E7883F-3C0B-4E2D-9299-F87E9EC4CF80}" srcId="{26A9DE0C-8885-4A74-8103-463C1F6144B4}" destId="{DD42C03A-22B5-48C2-8B3F-38874B4E7D0A}" srcOrd="1" destOrd="0" parTransId="{40109D7A-A92B-413F-A978-2C1ABFB0FA7E}" sibTransId="{D25F5EC4-4B4E-4AB4-B864-0D53A75F1984}"/>
    <dgm:cxn modelId="{B5BAEC6A-D62F-48B9-9911-C0EE113299D6}" type="presOf" srcId="{895BD04C-F6B7-4D0D-AF40-417173188C37}" destId="{9792BA69-71C6-4BCF-95D5-E1CCEA84F36A}" srcOrd="0" destOrd="0" presId="urn:microsoft.com/office/officeart/2005/8/layout/vList2"/>
    <dgm:cxn modelId="{0E1CDC6D-1C9C-4ADB-AE25-5646D2E27A9F}" type="presOf" srcId="{DD42C03A-22B5-48C2-8B3F-38874B4E7D0A}" destId="{B4FCE777-6663-4571-95F5-42B1908CDDCA}" srcOrd="0" destOrd="0" presId="urn:microsoft.com/office/officeart/2005/8/layout/vList2"/>
    <dgm:cxn modelId="{2B893FEA-D297-4AD3-B3B2-12E99D19CEC1}" srcId="{26A9DE0C-8885-4A74-8103-463C1F6144B4}" destId="{21FEA789-E99E-4042-8C2E-66BE9822DA23}" srcOrd="3" destOrd="0" parTransId="{503BEB7F-78BC-4585-A372-7A75D238923C}" sibTransId="{F0627756-64B1-4436-B700-937F29E09A61}"/>
    <dgm:cxn modelId="{408FC1EA-4B47-43C3-A8E5-26DF77FDCF86}" type="presOf" srcId="{F2B685E3-475D-477E-8C6C-74CACDD25411}" destId="{C8CDDA43-04B5-4C22-9649-2E1FC676BE11}" srcOrd="0" destOrd="0" presId="urn:microsoft.com/office/officeart/2005/8/layout/vList2"/>
    <dgm:cxn modelId="{BC34E7F4-B5B5-44FE-ADAF-8D08098644A9}" srcId="{26A9DE0C-8885-4A74-8103-463C1F6144B4}" destId="{F2B685E3-475D-477E-8C6C-74CACDD25411}" srcOrd="2" destOrd="0" parTransId="{79AE62A2-DD5A-4D44-8911-DAD1F3050398}" sibTransId="{5A55EF56-F534-491B-879B-F427889A3A93}"/>
    <dgm:cxn modelId="{089C63FA-2348-4CAF-95CE-4FF2949DB1BC}" type="presOf" srcId="{26A9DE0C-8885-4A74-8103-463C1F6144B4}" destId="{4D6DC973-CDC3-46AE-8B3F-8BD2455DCE36}" srcOrd="0" destOrd="0" presId="urn:microsoft.com/office/officeart/2005/8/layout/vList2"/>
    <dgm:cxn modelId="{08238D1F-FCC9-42EC-ABC6-27137F5EC3A2}" type="presParOf" srcId="{4D6DC973-CDC3-46AE-8B3F-8BD2455DCE36}" destId="{9792BA69-71C6-4BCF-95D5-E1CCEA84F36A}" srcOrd="0" destOrd="0" presId="urn:microsoft.com/office/officeart/2005/8/layout/vList2"/>
    <dgm:cxn modelId="{BCB6ABB0-274A-4B5A-860A-55A73F16B348}" type="presParOf" srcId="{4D6DC973-CDC3-46AE-8B3F-8BD2455DCE36}" destId="{97577999-4EF5-4AD7-B9BC-FD92CB6ADE36}" srcOrd="1" destOrd="0" presId="urn:microsoft.com/office/officeart/2005/8/layout/vList2"/>
    <dgm:cxn modelId="{9E6687A7-7E47-4527-A0DD-C6E6BB4D2871}" type="presParOf" srcId="{4D6DC973-CDC3-46AE-8B3F-8BD2455DCE36}" destId="{B4FCE777-6663-4571-95F5-42B1908CDDCA}" srcOrd="2" destOrd="0" presId="urn:microsoft.com/office/officeart/2005/8/layout/vList2"/>
    <dgm:cxn modelId="{6FB381CF-3E71-48F2-AE6D-D7FB822F7B6F}" type="presParOf" srcId="{4D6DC973-CDC3-46AE-8B3F-8BD2455DCE36}" destId="{CBBC8CE2-5DEB-4A78-8553-113FCA43401C}" srcOrd="3" destOrd="0" presId="urn:microsoft.com/office/officeart/2005/8/layout/vList2"/>
    <dgm:cxn modelId="{3D0BA430-C7EA-4A01-8AD9-8EFC04C2F76A}" type="presParOf" srcId="{4D6DC973-CDC3-46AE-8B3F-8BD2455DCE36}" destId="{C8CDDA43-04B5-4C22-9649-2E1FC676BE11}" srcOrd="4" destOrd="0" presId="urn:microsoft.com/office/officeart/2005/8/layout/vList2"/>
    <dgm:cxn modelId="{A7F495B2-A7DB-4905-9353-E0ED088C4D6F}" type="presParOf" srcId="{4D6DC973-CDC3-46AE-8B3F-8BD2455DCE36}" destId="{D8E20148-B21D-4A42-B6BE-96AE9C28CA72}" srcOrd="5" destOrd="0" presId="urn:microsoft.com/office/officeart/2005/8/layout/vList2"/>
    <dgm:cxn modelId="{666C237B-6D95-4ADA-ABE3-E577D5F9D7E2}" type="presParOf" srcId="{4D6DC973-CDC3-46AE-8B3F-8BD2455DCE36}" destId="{00D5670E-C3CB-40FA-A6CD-A00253822F1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199E01-0984-4EFD-9DC7-E7318BE73D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B1C5E-677D-47BC-A297-0E22DAB988EB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4800" b="1"/>
            <a:t>Immediate</a:t>
          </a:r>
          <a:endParaRPr lang="en-US" sz="4800"/>
        </a:p>
      </dgm:t>
    </dgm:pt>
    <dgm:pt modelId="{A801FF0C-A50E-4449-9446-E461C922A653}" type="parTrans" cxnId="{64215412-F18A-48BF-AF43-B98EF49D1DE0}">
      <dgm:prSet/>
      <dgm:spPr/>
      <dgm:t>
        <a:bodyPr/>
        <a:lstStyle/>
        <a:p>
          <a:endParaRPr lang="en-US" sz="1600"/>
        </a:p>
      </dgm:t>
    </dgm:pt>
    <dgm:pt modelId="{657F6D72-E1A2-47A5-867F-5E5242D0C516}" type="sibTrans" cxnId="{64215412-F18A-48BF-AF43-B98EF49D1DE0}">
      <dgm:prSet/>
      <dgm:spPr/>
      <dgm:t>
        <a:bodyPr/>
        <a:lstStyle/>
        <a:p>
          <a:endParaRPr lang="en-US" sz="1600"/>
        </a:p>
      </dgm:t>
    </dgm:pt>
    <dgm:pt modelId="{A4D46B5A-F98A-44FE-A34A-561227B8E42F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800"/>
            <a:t>Stop convulsions, </a:t>
          </a:r>
        </a:p>
      </dgm:t>
    </dgm:pt>
    <dgm:pt modelId="{14A4E709-304D-49EC-8C1A-74C97241DC8F}" type="parTrans" cxnId="{9AD245FE-6AA5-450B-AC33-0C0B956E8E18}">
      <dgm:prSet/>
      <dgm:spPr/>
      <dgm:t>
        <a:bodyPr/>
        <a:lstStyle/>
        <a:p>
          <a:endParaRPr lang="en-US" sz="1600"/>
        </a:p>
      </dgm:t>
    </dgm:pt>
    <dgm:pt modelId="{9953FE3C-5ADB-45D0-91A6-DCDAAED3E602}" type="sibTrans" cxnId="{9AD245FE-6AA5-450B-AC33-0C0B956E8E18}">
      <dgm:prSet/>
      <dgm:spPr/>
      <dgm:t>
        <a:bodyPr/>
        <a:lstStyle/>
        <a:p>
          <a:endParaRPr lang="en-US" sz="1600"/>
        </a:p>
      </dgm:t>
    </dgm:pt>
    <dgm:pt modelId="{4151A899-71B7-4C94-B6E8-8DBE72A68A5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800"/>
            <a:t>Establish a patent airway, </a:t>
          </a:r>
        </a:p>
      </dgm:t>
    </dgm:pt>
    <dgm:pt modelId="{44EAACD4-5DD5-4F03-BD61-E8CA29E2F296}" type="parTrans" cxnId="{D9D96943-8D2F-4D9B-83B5-197305BBB0AB}">
      <dgm:prSet/>
      <dgm:spPr/>
      <dgm:t>
        <a:bodyPr/>
        <a:lstStyle/>
        <a:p>
          <a:endParaRPr lang="en-US" sz="1600"/>
        </a:p>
      </dgm:t>
    </dgm:pt>
    <dgm:pt modelId="{4C62529C-7CEC-4560-8DCD-74672DB4A4B4}" type="sibTrans" cxnId="{D9D96943-8D2F-4D9B-83B5-197305BBB0AB}">
      <dgm:prSet/>
      <dgm:spPr/>
      <dgm:t>
        <a:bodyPr/>
        <a:lstStyle/>
        <a:p>
          <a:endParaRPr lang="en-US" sz="1600"/>
        </a:p>
      </dgm:t>
    </dgm:pt>
    <dgm:pt modelId="{B1F3E566-D399-4993-A819-9665B3246343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800" dirty="0"/>
            <a:t>Prevent major complications- aspiration, hypoxia</a:t>
          </a:r>
        </a:p>
      </dgm:t>
    </dgm:pt>
    <dgm:pt modelId="{3F96DAFE-9F04-4A88-9942-0EDA636150CC}" type="parTrans" cxnId="{554552BF-8114-4CD9-8EDF-E7ECA06C725C}">
      <dgm:prSet/>
      <dgm:spPr/>
      <dgm:t>
        <a:bodyPr/>
        <a:lstStyle/>
        <a:p>
          <a:endParaRPr lang="en-US" sz="1600"/>
        </a:p>
      </dgm:t>
    </dgm:pt>
    <dgm:pt modelId="{6C541C6C-6711-470A-A926-39947DEFEAFE}" type="sibTrans" cxnId="{554552BF-8114-4CD9-8EDF-E7ECA06C725C}">
      <dgm:prSet/>
      <dgm:spPr/>
      <dgm:t>
        <a:bodyPr/>
        <a:lstStyle/>
        <a:p>
          <a:endParaRPr lang="en-US" sz="1600"/>
        </a:p>
      </dgm:t>
    </dgm:pt>
    <dgm:pt modelId="{2B3DF4E5-0630-4D9D-BB2A-A43A1C6BD308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4800" b="1"/>
            <a:t>Continued Mx</a:t>
          </a:r>
          <a:endParaRPr lang="en-US" sz="4800"/>
        </a:p>
      </dgm:t>
    </dgm:pt>
    <dgm:pt modelId="{51872F46-87AF-4355-BF1E-4BE5D062F354}" type="parTrans" cxnId="{DEF7BC00-1D97-45EA-BCA7-FEA391535F40}">
      <dgm:prSet/>
      <dgm:spPr/>
      <dgm:t>
        <a:bodyPr/>
        <a:lstStyle/>
        <a:p>
          <a:endParaRPr lang="en-US" sz="1600"/>
        </a:p>
      </dgm:t>
    </dgm:pt>
    <dgm:pt modelId="{44B0FAAA-D9F4-4DDC-9D14-757AAFA9286A}" type="sibTrans" cxnId="{DEF7BC00-1D97-45EA-BCA7-FEA391535F40}">
      <dgm:prSet/>
      <dgm:spPr/>
      <dgm:t>
        <a:bodyPr/>
        <a:lstStyle/>
        <a:p>
          <a:endParaRPr lang="en-US" sz="1600"/>
        </a:p>
      </dgm:t>
    </dgm:pt>
    <dgm:pt modelId="{8AC72305-79CF-478E-9407-0EF8BE502E93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800"/>
            <a:t>Antihypertensive therapy</a:t>
          </a:r>
        </a:p>
      </dgm:t>
    </dgm:pt>
    <dgm:pt modelId="{6D478892-BB0F-4730-8C51-D42211A5085E}" type="parTrans" cxnId="{D79B5A73-9795-4714-BC13-65FC21601664}">
      <dgm:prSet/>
      <dgm:spPr/>
      <dgm:t>
        <a:bodyPr/>
        <a:lstStyle/>
        <a:p>
          <a:endParaRPr lang="en-US" sz="1600"/>
        </a:p>
      </dgm:t>
    </dgm:pt>
    <dgm:pt modelId="{5CEDC8A0-4F7E-4E45-8C99-E184D7983CE5}" type="sibTrans" cxnId="{D79B5A73-9795-4714-BC13-65FC21601664}">
      <dgm:prSet/>
      <dgm:spPr/>
      <dgm:t>
        <a:bodyPr/>
        <a:lstStyle/>
        <a:p>
          <a:endParaRPr lang="en-US" sz="1600"/>
        </a:p>
      </dgm:t>
    </dgm:pt>
    <dgm:pt modelId="{B67C5E29-5CF7-4FFF-82BD-6060DD3F887E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800"/>
            <a:t>Delivery- vaginal route preferred</a:t>
          </a:r>
        </a:p>
      </dgm:t>
    </dgm:pt>
    <dgm:pt modelId="{D38088A3-B95F-434B-9194-60E983FDA482}" type="parTrans" cxnId="{21DB4A51-B989-41EB-841D-54E45216F257}">
      <dgm:prSet/>
      <dgm:spPr/>
      <dgm:t>
        <a:bodyPr/>
        <a:lstStyle/>
        <a:p>
          <a:endParaRPr lang="en-US" sz="1600"/>
        </a:p>
      </dgm:t>
    </dgm:pt>
    <dgm:pt modelId="{3C3C8DD9-D140-48F6-8133-9BFF6580EC58}" type="sibTrans" cxnId="{21DB4A51-B989-41EB-841D-54E45216F257}">
      <dgm:prSet/>
      <dgm:spPr/>
      <dgm:t>
        <a:bodyPr/>
        <a:lstStyle/>
        <a:p>
          <a:endParaRPr lang="en-US" sz="1600"/>
        </a:p>
      </dgm:t>
    </dgm:pt>
    <dgm:pt modelId="{B8BE3769-A5D4-4E13-8FDB-63307788C52C}" type="pres">
      <dgm:prSet presAssocID="{7A199E01-0984-4EFD-9DC7-E7318BE73D8E}" presName="Name0" presStyleCnt="0">
        <dgm:presLayoutVars>
          <dgm:dir/>
          <dgm:animLvl val="lvl"/>
          <dgm:resizeHandles val="exact"/>
        </dgm:presLayoutVars>
      </dgm:prSet>
      <dgm:spPr/>
    </dgm:pt>
    <dgm:pt modelId="{9E46D73C-65B3-4C34-9476-1F407EF1FDEB}" type="pres">
      <dgm:prSet presAssocID="{F01B1C5E-677D-47BC-A297-0E22DAB988EB}" presName="linNode" presStyleCnt="0"/>
      <dgm:spPr/>
    </dgm:pt>
    <dgm:pt modelId="{940CF3CE-0642-4E21-807B-6699F587CD43}" type="pres">
      <dgm:prSet presAssocID="{F01B1C5E-677D-47BC-A297-0E22DAB988E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C55E1F4-355E-426A-8946-22DC7C981571}" type="pres">
      <dgm:prSet presAssocID="{F01B1C5E-677D-47BC-A297-0E22DAB988EB}" presName="descendantText" presStyleLbl="alignAccFollowNode1" presStyleIdx="0" presStyleCnt="2">
        <dgm:presLayoutVars>
          <dgm:bulletEnabled val="1"/>
        </dgm:presLayoutVars>
      </dgm:prSet>
      <dgm:spPr/>
    </dgm:pt>
    <dgm:pt modelId="{E36F1F0D-7616-4F67-BF23-E69F748F9811}" type="pres">
      <dgm:prSet presAssocID="{657F6D72-E1A2-47A5-867F-5E5242D0C516}" presName="sp" presStyleCnt="0"/>
      <dgm:spPr/>
    </dgm:pt>
    <dgm:pt modelId="{E87D60E5-64F2-428D-8F99-2F5EDC65E80C}" type="pres">
      <dgm:prSet presAssocID="{2B3DF4E5-0630-4D9D-BB2A-A43A1C6BD308}" presName="linNode" presStyleCnt="0"/>
      <dgm:spPr/>
    </dgm:pt>
    <dgm:pt modelId="{F53D2010-B241-44E1-BBE7-792B3B59CFF5}" type="pres">
      <dgm:prSet presAssocID="{2B3DF4E5-0630-4D9D-BB2A-A43A1C6BD30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3D75060-B0D5-43E7-BF19-F8A575A4DBC8}" type="pres">
      <dgm:prSet presAssocID="{2B3DF4E5-0630-4D9D-BB2A-A43A1C6BD30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EF7BC00-1D97-45EA-BCA7-FEA391535F40}" srcId="{7A199E01-0984-4EFD-9DC7-E7318BE73D8E}" destId="{2B3DF4E5-0630-4D9D-BB2A-A43A1C6BD308}" srcOrd="1" destOrd="0" parTransId="{51872F46-87AF-4355-BF1E-4BE5D062F354}" sibTransId="{44B0FAAA-D9F4-4DDC-9D14-757AAFA9286A}"/>
    <dgm:cxn modelId="{64215412-F18A-48BF-AF43-B98EF49D1DE0}" srcId="{7A199E01-0984-4EFD-9DC7-E7318BE73D8E}" destId="{F01B1C5E-677D-47BC-A297-0E22DAB988EB}" srcOrd="0" destOrd="0" parTransId="{A801FF0C-A50E-4449-9446-E461C922A653}" sibTransId="{657F6D72-E1A2-47A5-867F-5E5242D0C516}"/>
    <dgm:cxn modelId="{49403C15-BF31-4EBF-A1F6-038C9021E787}" type="presOf" srcId="{4151A899-71B7-4C94-B6E8-8DBE72A68A57}" destId="{7C55E1F4-355E-426A-8946-22DC7C981571}" srcOrd="0" destOrd="1" presId="urn:microsoft.com/office/officeart/2005/8/layout/vList5"/>
    <dgm:cxn modelId="{77790738-AA8E-4A82-903B-6F24A973F96A}" type="presOf" srcId="{2B3DF4E5-0630-4D9D-BB2A-A43A1C6BD308}" destId="{F53D2010-B241-44E1-BBE7-792B3B59CFF5}" srcOrd="0" destOrd="0" presId="urn:microsoft.com/office/officeart/2005/8/layout/vList5"/>
    <dgm:cxn modelId="{D9D96943-8D2F-4D9B-83B5-197305BBB0AB}" srcId="{F01B1C5E-677D-47BC-A297-0E22DAB988EB}" destId="{4151A899-71B7-4C94-B6E8-8DBE72A68A57}" srcOrd="1" destOrd="0" parTransId="{44EAACD4-5DD5-4F03-BD61-E8CA29E2F296}" sibTransId="{4C62529C-7CEC-4560-8DCD-74672DB4A4B4}"/>
    <dgm:cxn modelId="{21DB4A51-B989-41EB-841D-54E45216F257}" srcId="{2B3DF4E5-0630-4D9D-BB2A-A43A1C6BD308}" destId="{B67C5E29-5CF7-4FFF-82BD-6060DD3F887E}" srcOrd="1" destOrd="0" parTransId="{D38088A3-B95F-434B-9194-60E983FDA482}" sibTransId="{3C3C8DD9-D140-48F6-8133-9BFF6580EC58}"/>
    <dgm:cxn modelId="{D79B5A73-9795-4714-BC13-65FC21601664}" srcId="{2B3DF4E5-0630-4D9D-BB2A-A43A1C6BD308}" destId="{8AC72305-79CF-478E-9407-0EF8BE502E93}" srcOrd="0" destOrd="0" parTransId="{6D478892-BB0F-4730-8C51-D42211A5085E}" sibTransId="{5CEDC8A0-4F7E-4E45-8C99-E184D7983CE5}"/>
    <dgm:cxn modelId="{21817858-7D99-4BFD-90C3-2CD5E01344F5}" type="presOf" srcId="{F01B1C5E-677D-47BC-A297-0E22DAB988EB}" destId="{940CF3CE-0642-4E21-807B-6699F587CD43}" srcOrd="0" destOrd="0" presId="urn:microsoft.com/office/officeart/2005/8/layout/vList5"/>
    <dgm:cxn modelId="{49742579-9DD5-4664-8F98-085DD82CF0B1}" type="presOf" srcId="{7A199E01-0984-4EFD-9DC7-E7318BE73D8E}" destId="{B8BE3769-A5D4-4E13-8FDB-63307788C52C}" srcOrd="0" destOrd="0" presId="urn:microsoft.com/office/officeart/2005/8/layout/vList5"/>
    <dgm:cxn modelId="{0135DB8E-0267-454F-B405-5CC9566E7B47}" type="presOf" srcId="{B1F3E566-D399-4993-A819-9665B3246343}" destId="{7C55E1F4-355E-426A-8946-22DC7C981571}" srcOrd="0" destOrd="2" presId="urn:microsoft.com/office/officeart/2005/8/layout/vList5"/>
    <dgm:cxn modelId="{EA82D7BC-8471-40E8-B03A-105A9E8D0592}" type="presOf" srcId="{A4D46B5A-F98A-44FE-A34A-561227B8E42F}" destId="{7C55E1F4-355E-426A-8946-22DC7C981571}" srcOrd="0" destOrd="0" presId="urn:microsoft.com/office/officeart/2005/8/layout/vList5"/>
    <dgm:cxn modelId="{554552BF-8114-4CD9-8EDF-E7ECA06C725C}" srcId="{F01B1C5E-677D-47BC-A297-0E22DAB988EB}" destId="{B1F3E566-D399-4993-A819-9665B3246343}" srcOrd="2" destOrd="0" parTransId="{3F96DAFE-9F04-4A88-9942-0EDA636150CC}" sibTransId="{6C541C6C-6711-470A-A926-39947DEFEAFE}"/>
    <dgm:cxn modelId="{163479E3-7AD0-4012-81E6-11476F092697}" type="presOf" srcId="{8AC72305-79CF-478E-9407-0EF8BE502E93}" destId="{C3D75060-B0D5-43E7-BF19-F8A575A4DBC8}" srcOrd="0" destOrd="0" presId="urn:microsoft.com/office/officeart/2005/8/layout/vList5"/>
    <dgm:cxn modelId="{E036B2F0-60B2-4F29-959F-3A376F0F0D52}" type="presOf" srcId="{B67C5E29-5CF7-4FFF-82BD-6060DD3F887E}" destId="{C3D75060-B0D5-43E7-BF19-F8A575A4DBC8}" srcOrd="0" destOrd="1" presId="urn:microsoft.com/office/officeart/2005/8/layout/vList5"/>
    <dgm:cxn modelId="{9AD245FE-6AA5-450B-AC33-0C0B956E8E18}" srcId="{F01B1C5E-677D-47BC-A297-0E22DAB988EB}" destId="{A4D46B5A-F98A-44FE-A34A-561227B8E42F}" srcOrd="0" destOrd="0" parTransId="{14A4E709-304D-49EC-8C1A-74C97241DC8F}" sibTransId="{9953FE3C-5ADB-45D0-91A6-DCDAAED3E602}"/>
    <dgm:cxn modelId="{EEF68907-9657-4BCF-9702-37E27562B766}" type="presParOf" srcId="{B8BE3769-A5D4-4E13-8FDB-63307788C52C}" destId="{9E46D73C-65B3-4C34-9476-1F407EF1FDEB}" srcOrd="0" destOrd="0" presId="urn:microsoft.com/office/officeart/2005/8/layout/vList5"/>
    <dgm:cxn modelId="{870EE789-ECD5-4696-98E1-94D0CCC64B2F}" type="presParOf" srcId="{9E46D73C-65B3-4C34-9476-1F407EF1FDEB}" destId="{940CF3CE-0642-4E21-807B-6699F587CD43}" srcOrd="0" destOrd="0" presId="urn:microsoft.com/office/officeart/2005/8/layout/vList5"/>
    <dgm:cxn modelId="{286831E3-9CA6-45E3-B41F-4003997EBE39}" type="presParOf" srcId="{9E46D73C-65B3-4C34-9476-1F407EF1FDEB}" destId="{7C55E1F4-355E-426A-8946-22DC7C981571}" srcOrd="1" destOrd="0" presId="urn:microsoft.com/office/officeart/2005/8/layout/vList5"/>
    <dgm:cxn modelId="{7A549F52-8BDB-440A-8BDF-FFD68FB27DD0}" type="presParOf" srcId="{B8BE3769-A5D4-4E13-8FDB-63307788C52C}" destId="{E36F1F0D-7616-4F67-BF23-E69F748F9811}" srcOrd="1" destOrd="0" presId="urn:microsoft.com/office/officeart/2005/8/layout/vList5"/>
    <dgm:cxn modelId="{4414B3FE-DCC5-426C-BEFD-978C8D063F79}" type="presParOf" srcId="{B8BE3769-A5D4-4E13-8FDB-63307788C52C}" destId="{E87D60E5-64F2-428D-8F99-2F5EDC65E80C}" srcOrd="2" destOrd="0" presId="urn:microsoft.com/office/officeart/2005/8/layout/vList5"/>
    <dgm:cxn modelId="{7AE071BD-09D9-492B-870D-C7A4471C55DB}" type="presParOf" srcId="{E87D60E5-64F2-428D-8F99-2F5EDC65E80C}" destId="{F53D2010-B241-44E1-BBE7-792B3B59CFF5}" srcOrd="0" destOrd="0" presId="urn:microsoft.com/office/officeart/2005/8/layout/vList5"/>
    <dgm:cxn modelId="{A9016DE6-FDE4-42FC-A192-7B5AF8F54910}" type="presParOf" srcId="{E87D60E5-64F2-428D-8F99-2F5EDC65E80C}" destId="{C3D75060-B0D5-43E7-BF19-F8A575A4DB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17C40-2753-4A9D-9EDE-E648A662D00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F6EE7C6-5DE8-4CDF-853A-D33637ADCF2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/>
            <a:t>Airway</a:t>
          </a:r>
          <a:endParaRPr lang="en-US" sz="6100"/>
        </a:p>
      </dgm:t>
    </dgm:pt>
    <dgm:pt modelId="{20F517EC-54D7-4F90-870B-05C99DE0F088}" type="parTrans" cxnId="{122ED252-052E-472E-9E1C-625CD8E140DF}">
      <dgm:prSet/>
      <dgm:spPr/>
      <dgm:t>
        <a:bodyPr/>
        <a:lstStyle/>
        <a:p>
          <a:endParaRPr lang="en-US"/>
        </a:p>
      </dgm:t>
    </dgm:pt>
    <dgm:pt modelId="{BCA4C9A7-3470-4592-8EAD-5391C14BC97F}" type="sibTrans" cxnId="{122ED252-052E-472E-9E1C-625CD8E140DF}">
      <dgm:prSet/>
      <dgm:spPr/>
      <dgm:t>
        <a:bodyPr/>
        <a:lstStyle/>
        <a:p>
          <a:endParaRPr lang="en-US"/>
        </a:p>
      </dgm:t>
    </dgm:pt>
    <dgm:pt modelId="{06B9F1A5-E160-4483-9E14-68344FC10DBF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Turn patient to the left side; apply jaw thrust.</a:t>
          </a:r>
        </a:p>
      </dgm:t>
    </dgm:pt>
    <dgm:pt modelId="{BD2801C3-3FA3-4E5A-8BB8-635601217D70}" type="parTrans" cxnId="{1E9D4038-9B2B-41F2-9C02-52C041D4F3E2}">
      <dgm:prSet/>
      <dgm:spPr/>
      <dgm:t>
        <a:bodyPr/>
        <a:lstStyle/>
        <a:p>
          <a:endParaRPr lang="en-US"/>
        </a:p>
      </dgm:t>
    </dgm:pt>
    <dgm:pt modelId="{8E492FA1-5109-4456-B475-CA4BE3859D9A}" type="sibTrans" cxnId="{1E9D4038-9B2B-41F2-9C02-52C041D4F3E2}">
      <dgm:prSet/>
      <dgm:spPr/>
      <dgm:t>
        <a:bodyPr/>
        <a:lstStyle/>
        <a:p>
          <a:endParaRPr lang="en-US"/>
        </a:p>
      </dgm:t>
    </dgm:pt>
    <dgm:pt modelId="{5FE64D00-721B-447A-9203-D37A3E8E7BAC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Attempt bag-and-mask ventilation (Fio2 = 1.0).</a:t>
          </a:r>
        </a:p>
      </dgm:t>
    </dgm:pt>
    <dgm:pt modelId="{907FCA43-42B6-4DA7-87B9-C07CCE1CCE19}" type="parTrans" cxnId="{58CE7107-FD91-4BEC-80C7-CDB3E20D74E0}">
      <dgm:prSet/>
      <dgm:spPr/>
      <dgm:t>
        <a:bodyPr/>
        <a:lstStyle/>
        <a:p>
          <a:endParaRPr lang="en-US"/>
        </a:p>
      </dgm:t>
    </dgm:pt>
    <dgm:pt modelId="{4F372414-AF86-4C1F-9B26-1F60488D0AFF}" type="sibTrans" cxnId="{58CE7107-FD91-4BEC-80C7-CDB3E20D74E0}">
      <dgm:prSet/>
      <dgm:spPr/>
      <dgm:t>
        <a:bodyPr/>
        <a:lstStyle/>
        <a:p>
          <a:endParaRPr lang="en-US"/>
        </a:p>
      </dgm:t>
    </dgm:pt>
    <dgm:pt modelId="{71E42136-8193-495B-B6FB-F5BA59429A85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Insert oral airway if necessary.</a:t>
          </a:r>
        </a:p>
      </dgm:t>
    </dgm:pt>
    <dgm:pt modelId="{D1EF8490-555C-42CD-865B-389FDC9D1E52}" type="parTrans" cxnId="{DDEAAA2A-2875-4273-AC1E-F88C8F0554F9}">
      <dgm:prSet/>
      <dgm:spPr/>
      <dgm:t>
        <a:bodyPr/>
        <a:lstStyle/>
        <a:p>
          <a:endParaRPr lang="en-US"/>
        </a:p>
      </dgm:t>
    </dgm:pt>
    <dgm:pt modelId="{29BFD534-9B0A-4FE6-8499-6D6FECD1F0FC}" type="sibTrans" cxnId="{DDEAAA2A-2875-4273-AC1E-F88C8F0554F9}">
      <dgm:prSet/>
      <dgm:spPr/>
      <dgm:t>
        <a:bodyPr/>
        <a:lstStyle/>
        <a:p>
          <a:endParaRPr lang="en-US"/>
        </a:p>
      </dgm:t>
    </dgm:pt>
    <dgm:pt modelId="{0A75BB1C-27DB-4E55-8C0A-C43F16C69916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 dirty="0"/>
            <a:t>Breathing</a:t>
          </a:r>
          <a:endParaRPr lang="en-US" sz="5900" dirty="0"/>
        </a:p>
      </dgm:t>
    </dgm:pt>
    <dgm:pt modelId="{3BE5D180-DEB1-4C25-8962-0D1BDA3CEC72}" type="parTrans" cxnId="{74C9CA4F-135A-489B-8CAC-9CF4D68C1BF2}">
      <dgm:prSet/>
      <dgm:spPr/>
      <dgm:t>
        <a:bodyPr/>
        <a:lstStyle/>
        <a:p>
          <a:endParaRPr lang="en-US"/>
        </a:p>
      </dgm:t>
    </dgm:pt>
    <dgm:pt modelId="{4A1CFBD7-33BF-4D3D-800D-3F72A5E7D9C2}" type="sibTrans" cxnId="{74C9CA4F-135A-489B-8CAC-9CF4D68C1BF2}">
      <dgm:prSet/>
      <dgm:spPr/>
      <dgm:t>
        <a:bodyPr/>
        <a:lstStyle/>
        <a:p>
          <a:endParaRPr lang="en-US"/>
        </a:p>
      </dgm:t>
    </dgm:pt>
    <dgm:pt modelId="{6919C956-0A5B-4A2D-AD51-E8528E208C86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000"/>
            <a:t>Continue bag-and-mask ventilation (FiO2 = 1.0).</a:t>
          </a:r>
        </a:p>
      </dgm:t>
    </dgm:pt>
    <dgm:pt modelId="{C17358B1-651D-419E-8518-4AA99CA8C035}" type="parTrans" cxnId="{18766D9F-D254-4239-8DAB-A3AF36019F08}">
      <dgm:prSet/>
      <dgm:spPr/>
      <dgm:t>
        <a:bodyPr/>
        <a:lstStyle/>
        <a:p>
          <a:endParaRPr lang="en-US"/>
        </a:p>
      </dgm:t>
    </dgm:pt>
    <dgm:pt modelId="{E80F6601-FE75-4BE3-BCF9-96D276D1F8E4}" type="sibTrans" cxnId="{18766D9F-D254-4239-8DAB-A3AF36019F08}">
      <dgm:prSet/>
      <dgm:spPr/>
      <dgm:t>
        <a:bodyPr/>
        <a:lstStyle/>
        <a:p>
          <a:endParaRPr lang="en-US"/>
        </a:p>
      </dgm:t>
    </dgm:pt>
    <dgm:pt modelId="{C387E887-F76A-41E7-8CD0-4FA9D9C22B0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000"/>
            <a:t>Apply pulse oximeter and monitor SpO</a:t>
          </a:r>
          <a:r>
            <a:rPr lang="en-US" sz="2000" baseline="-25000"/>
            <a:t>2</a:t>
          </a:r>
          <a:r>
            <a:rPr lang="en-US" sz="2000"/>
            <a:t> .</a:t>
          </a:r>
        </a:p>
      </dgm:t>
    </dgm:pt>
    <dgm:pt modelId="{12F16376-83DA-453A-94C0-21722F93D486}" type="parTrans" cxnId="{38136DE2-68F2-40E7-A358-D2E19FA558C7}">
      <dgm:prSet/>
      <dgm:spPr/>
      <dgm:t>
        <a:bodyPr/>
        <a:lstStyle/>
        <a:p>
          <a:endParaRPr lang="en-US"/>
        </a:p>
      </dgm:t>
    </dgm:pt>
    <dgm:pt modelId="{6E551AA3-8DAC-4BCD-9974-3EA3BDDED210}" type="sibTrans" cxnId="{38136DE2-68F2-40E7-A358-D2E19FA558C7}">
      <dgm:prSet/>
      <dgm:spPr/>
      <dgm:t>
        <a:bodyPr/>
        <a:lstStyle/>
        <a:p>
          <a:endParaRPr lang="en-US"/>
        </a:p>
      </dgm:t>
    </dgm:pt>
    <dgm:pt modelId="{42E10732-0275-4064-A4B4-2E23F1BDF970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/>
            <a:t>Circulation</a:t>
          </a:r>
          <a:endParaRPr lang="en-US" sz="5400"/>
        </a:p>
      </dgm:t>
    </dgm:pt>
    <dgm:pt modelId="{CDB9B9D4-0772-4F1A-AA3B-AB830D9F106F}" type="parTrans" cxnId="{3736CA89-2612-42BA-9A57-602B936D280F}">
      <dgm:prSet/>
      <dgm:spPr/>
      <dgm:t>
        <a:bodyPr/>
        <a:lstStyle/>
        <a:p>
          <a:endParaRPr lang="en-US"/>
        </a:p>
      </dgm:t>
    </dgm:pt>
    <dgm:pt modelId="{61A2E178-7906-43A4-9A98-7731832F14EA}" type="sibTrans" cxnId="{3736CA89-2612-42BA-9A57-602B936D280F}">
      <dgm:prSet/>
      <dgm:spPr/>
      <dgm:t>
        <a:bodyPr/>
        <a:lstStyle/>
        <a:p>
          <a:endParaRPr lang="en-US"/>
        </a:p>
      </dgm:t>
    </dgm:pt>
    <dgm:pt modelId="{8E5D0011-FA5F-4A06-8484-21837AA296C4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Secure intravenous access.</a:t>
          </a:r>
        </a:p>
      </dgm:t>
    </dgm:pt>
    <dgm:pt modelId="{AFBF2842-1148-41EC-82A3-E15754D3589B}" type="parTrans" cxnId="{51983140-4344-47BE-B0CC-D644BBD67147}">
      <dgm:prSet/>
      <dgm:spPr/>
      <dgm:t>
        <a:bodyPr/>
        <a:lstStyle/>
        <a:p>
          <a:endParaRPr lang="en-US"/>
        </a:p>
      </dgm:t>
    </dgm:pt>
    <dgm:pt modelId="{A2F4E773-3E10-44EB-ABCE-97445B604141}" type="sibTrans" cxnId="{51983140-4344-47BE-B0CC-D644BBD67147}">
      <dgm:prSet/>
      <dgm:spPr/>
      <dgm:t>
        <a:bodyPr/>
        <a:lstStyle/>
        <a:p>
          <a:endParaRPr lang="en-US"/>
        </a:p>
      </dgm:t>
    </dgm:pt>
    <dgm:pt modelId="{6A9D3C4B-2A80-49BB-9D92-45548583F26E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Check blood pressure at frequent intervals.</a:t>
          </a:r>
        </a:p>
      </dgm:t>
    </dgm:pt>
    <dgm:pt modelId="{573DC437-1D8B-4081-9F73-8E0DCD5FDE77}" type="parTrans" cxnId="{AC8314C3-874F-40A6-BD70-3FC58ABE86FA}">
      <dgm:prSet/>
      <dgm:spPr/>
      <dgm:t>
        <a:bodyPr/>
        <a:lstStyle/>
        <a:p>
          <a:endParaRPr lang="en-US"/>
        </a:p>
      </dgm:t>
    </dgm:pt>
    <dgm:pt modelId="{1806F6BB-49DA-4DB6-A3CB-B3963D1C6820}" type="sibTrans" cxnId="{AC8314C3-874F-40A6-BD70-3FC58ABE86FA}">
      <dgm:prSet/>
      <dgm:spPr/>
      <dgm:t>
        <a:bodyPr/>
        <a:lstStyle/>
        <a:p>
          <a:endParaRPr lang="en-US"/>
        </a:p>
      </dgm:t>
    </dgm:pt>
    <dgm:pt modelId="{8C0676FD-82A1-4EDC-B39A-4AA571EE039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Monitor electrocardiogram.</a:t>
          </a:r>
        </a:p>
      </dgm:t>
    </dgm:pt>
    <dgm:pt modelId="{BF1C7358-0DD9-440F-83BD-8655AFCD403E}" type="parTrans" cxnId="{A829F86B-EFE7-4822-A931-A9DFB1FAE05C}">
      <dgm:prSet/>
      <dgm:spPr/>
      <dgm:t>
        <a:bodyPr/>
        <a:lstStyle/>
        <a:p>
          <a:endParaRPr lang="en-US"/>
        </a:p>
      </dgm:t>
    </dgm:pt>
    <dgm:pt modelId="{2CD5BCBA-DB3F-45AD-9224-CA9CACAD2250}" type="sibTrans" cxnId="{A829F86B-EFE7-4822-A931-A9DFB1FAE05C}">
      <dgm:prSet/>
      <dgm:spPr/>
      <dgm:t>
        <a:bodyPr/>
        <a:lstStyle/>
        <a:p>
          <a:endParaRPr lang="en-US"/>
        </a:p>
      </dgm:t>
    </dgm:pt>
    <dgm:pt modelId="{8094FF02-A2EC-457B-8064-E9AFB9461CD3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 dirty="0"/>
            <a:t>Drugs-Antiseizure</a:t>
          </a:r>
        </a:p>
      </dgm:t>
    </dgm:pt>
    <dgm:pt modelId="{3D80DFC6-224E-42CE-84FA-D11FD8752377}" type="parTrans" cxnId="{38DF1E5A-8A48-4AE8-93DF-2DA02FE66FDA}">
      <dgm:prSet/>
      <dgm:spPr/>
      <dgm:t>
        <a:bodyPr/>
        <a:lstStyle/>
        <a:p>
          <a:endParaRPr lang="en-US"/>
        </a:p>
      </dgm:t>
    </dgm:pt>
    <dgm:pt modelId="{C0C0DECB-B941-4895-8565-88DE594443A3}" type="sibTrans" cxnId="{38DF1E5A-8A48-4AE8-93DF-2DA02FE66FDA}">
      <dgm:prSet/>
      <dgm:spPr/>
      <dgm:t>
        <a:bodyPr/>
        <a:lstStyle/>
        <a:p>
          <a:endParaRPr lang="en-US"/>
        </a:p>
      </dgm:t>
    </dgm:pt>
    <dgm:pt modelId="{FA7C65B8-0E57-4060-9343-255735281C09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Magnesium sulfate: Load: 4 to 6 g IV over 20 min</a:t>
          </a:r>
        </a:p>
      </dgm:t>
    </dgm:pt>
    <dgm:pt modelId="{597ED299-3977-451F-9307-8A1133DCFE7E}" type="parTrans" cxnId="{FD38DF54-3614-4E92-8C76-B0B5EAF87EBA}">
      <dgm:prSet/>
      <dgm:spPr/>
      <dgm:t>
        <a:bodyPr/>
        <a:lstStyle/>
        <a:p>
          <a:endParaRPr lang="en-US"/>
        </a:p>
      </dgm:t>
    </dgm:pt>
    <dgm:pt modelId="{20F51F10-DBF5-4404-B681-0BCF4E2EA495}" type="sibTrans" cxnId="{FD38DF54-3614-4E92-8C76-B0B5EAF87EBA}">
      <dgm:prSet/>
      <dgm:spPr/>
      <dgm:t>
        <a:bodyPr/>
        <a:lstStyle/>
        <a:p>
          <a:endParaRPr lang="en-US"/>
        </a:p>
      </dgm:t>
    </dgm:pt>
    <dgm:pt modelId="{5B86797E-6DBB-46C0-A6F6-EEDCB9CFAC0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1 to 2 g/h IV for maintenance therapy</a:t>
          </a:r>
        </a:p>
      </dgm:t>
    </dgm:pt>
    <dgm:pt modelId="{6E5D78DA-3C2F-4EC8-9C56-F067A7490361}" type="parTrans" cxnId="{F0935D8B-6A2F-4AA7-9DC4-C85F5A80AC82}">
      <dgm:prSet/>
      <dgm:spPr/>
      <dgm:t>
        <a:bodyPr/>
        <a:lstStyle/>
        <a:p>
          <a:endParaRPr lang="en-US"/>
        </a:p>
      </dgm:t>
    </dgm:pt>
    <dgm:pt modelId="{3F6B4928-5483-4F7B-8A33-D63154CE5FB8}" type="sibTrans" cxnId="{F0935D8B-6A2F-4AA7-9DC4-C85F5A80AC82}">
      <dgm:prSet/>
      <dgm:spPr/>
      <dgm:t>
        <a:bodyPr/>
        <a:lstStyle/>
        <a:p>
          <a:endParaRPr lang="en-US"/>
        </a:p>
      </dgm:t>
    </dgm:pt>
    <dgm:pt modelId="{5FECF4E9-CBA8-460D-80A8-5258FDE568FA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2 to 4 g IV over 10 min for recurrent seizures</a:t>
          </a:r>
        </a:p>
      </dgm:t>
    </dgm:pt>
    <dgm:pt modelId="{7E63DFD4-8BF2-45DA-8C89-3F4128642B8E}" type="parTrans" cxnId="{40C62FE6-249B-49DE-8124-90FA87068CAD}">
      <dgm:prSet/>
      <dgm:spPr/>
      <dgm:t>
        <a:bodyPr/>
        <a:lstStyle/>
        <a:p>
          <a:endParaRPr lang="en-US"/>
        </a:p>
      </dgm:t>
    </dgm:pt>
    <dgm:pt modelId="{187666AF-0C1B-41D1-AE25-44F732292F3A}" type="sibTrans" cxnId="{40C62FE6-249B-49DE-8124-90FA87068CAD}">
      <dgm:prSet/>
      <dgm:spPr/>
      <dgm:t>
        <a:bodyPr/>
        <a:lstStyle/>
        <a:p>
          <a:endParaRPr lang="en-US"/>
        </a:p>
      </dgm:t>
    </dgm:pt>
    <dgm:pt modelId="{A8BAD5B5-47FE-49B4-8B29-02006E59F198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3600" kern="1200" dirty="0">
              <a:latin typeface="Calibri" panose="020F0502020204030204"/>
              <a:ea typeface="+mn-ea"/>
              <a:cs typeface="+mn-cs"/>
            </a:rPr>
            <a:t>Drugs- Antihypertensive</a:t>
          </a:r>
        </a:p>
      </dgm:t>
    </dgm:pt>
    <dgm:pt modelId="{815485DF-54DD-469D-B6BA-E9D45EFA54F6}" type="parTrans" cxnId="{8ED97ED0-7847-4948-8309-18792D7EF027}">
      <dgm:prSet/>
      <dgm:spPr/>
      <dgm:t>
        <a:bodyPr/>
        <a:lstStyle/>
        <a:p>
          <a:endParaRPr lang="en-US"/>
        </a:p>
      </dgm:t>
    </dgm:pt>
    <dgm:pt modelId="{994EAD04-86DE-4E96-84A6-96ED0275E17D}" type="sibTrans" cxnId="{8ED97ED0-7847-4948-8309-18792D7EF027}">
      <dgm:prSet/>
      <dgm:spPr/>
      <dgm:t>
        <a:bodyPr/>
        <a:lstStyle/>
        <a:p>
          <a:endParaRPr lang="en-US"/>
        </a:p>
      </dgm:t>
    </dgm:pt>
    <dgm:pt modelId="{7E6728A5-A0BA-45C1-8B9A-2E42EA5FA047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 dirty="0"/>
            <a:t>Labetalol or hydralazine </a:t>
          </a:r>
          <a:r>
            <a:rPr lang="en-US" sz="1800" dirty="0" err="1"/>
            <a:t>etc</a:t>
          </a:r>
          <a:r>
            <a:rPr lang="en-US" sz="1800" dirty="0"/>
            <a:t> to treat hypertension </a:t>
          </a:r>
        </a:p>
      </dgm:t>
    </dgm:pt>
    <dgm:pt modelId="{A8BE1D46-CC3D-4EBD-AC17-0561E4B81B71}" type="parTrans" cxnId="{BA0DE2C6-9994-4DF1-9FFA-F162CA946A8B}">
      <dgm:prSet/>
      <dgm:spPr/>
      <dgm:t>
        <a:bodyPr/>
        <a:lstStyle/>
        <a:p>
          <a:endParaRPr lang="en-US"/>
        </a:p>
      </dgm:t>
    </dgm:pt>
    <dgm:pt modelId="{9FBE1DF9-1DC4-4259-B2B1-EE16452EEC9A}" type="sibTrans" cxnId="{BA0DE2C6-9994-4DF1-9FFA-F162CA946A8B}">
      <dgm:prSet/>
      <dgm:spPr/>
      <dgm:t>
        <a:bodyPr/>
        <a:lstStyle/>
        <a:p>
          <a:endParaRPr lang="en-US"/>
        </a:p>
      </dgm:t>
    </dgm:pt>
    <dgm:pt modelId="{AC1C9895-423E-46FB-B30D-C17ACECC6C95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1800"/>
            <a:t>May need intubation after seizure ends</a:t>
          </a:r>
        </a:p>
      </dgm:t>
    </dgm:pt>
    <dgm:pt modelId="{06105085-F473-4233-9D79-C2D024493B99}" type="parTrans" cxnId="{0A73675A-21B2-4FAB-A548-84692A81D6A2}">
      <dgm:prSet/>
      <dgm:spPr/>
      <dgm:t>
        <a:bodyPr/>
        <a:lstStyle/>
        <a:p>
          <a:endParaRPr lang="en-US"/>
        </a:p>
      </dgm:t>
    </dgm:pt>
    <dgm:pt modelId="{DE856307-ACE3-4A55-A0CD-70691ED614A5}" type="sibTrans" cxnId="{0A73675A-21B2-4FAB-A548-84692A81D6A2}">
      <dgm:prSet/>
      <dgm:spPr/>
      <dgm:t>
        <a:bodyPr/>
        <a:lstStyle/>
        <a:p>
          <a:endParaRPr lang="en-US"/>
        </a:p>
      </dgm:t>
    </dgm:pt>
    <dgm:pt modelId="{24A150C8-2A50-45FA-AD93-ABA695EE306C}" type="pres">
      <dgm:prSet presAssocID="{CFC17C40-2753-4A9D-9EDE-E648A662D00C}" presName="Name0" presStyleCnt="0">
        <dgm:presLayoutVars>
          <dgm:dir/>
          <dgm:animLvl val="lvl"/>
          <dgm:resizeHandles val="exact"/>
        </dgm:presLayoutVars>
      </dgm:prSet>
      <dgm:spPr/>
    </dgm:pt>
    <dgm:pt modelId="{6EE53213-7337-4B10-85B9-2F747875764C}" type="pres">
      <dgm:prSet presAssocID="{DF6EE7C6-5DE8-4CDF-853A-D33637ADCF27}" presName="linNode" presStyleCnt="0"/>
      <dgm:spPr/>
    </dgm:pt>
    <dgm:pt modelId="{5FAA2459-7BAD-4E57-91DF-AF1E40440546}" type="pres">
      <dgm:prSet presAssocID="{DF6EE7C6-5DE8-4CDF-853A-D33637ADCF27}" presName="parentText" presStyleLbl="node1" presStyleIdx="0" presStyleCnt="5" custLinFactNeighborY="-793">
        <dgm:presLayoutVars>
          <dgm:chMax val="1"/>
          <dgm:bulletEnabled val="1"/>
        </dgm:presLayoutVars>
      </dgm:prSet>
      <dgm:spPr/>
    </dgm:pt>
    <dgm:pt modelId="{682C23D8-E64F-46C1-B796-DEAC135AB126}" type="pres">
      <dgm:prSet presAssocID="{DF6EE7C6-5DE8-4CDF-853A-D33637ADCF27}" presName="descendantText" presStyleLbl="alignAccFollowNode1" presStyleIdx="0" presStyleCnt="5" custScaleY="117334">
        <dgm:presLayoutVars>
          <dgm:bulletEnabled val="1"/>
        </dgm:presLayoutVars>
      </dgm:prSet>
      <dgm:spPr/>
    </dgm:pt>
    <dgm:pt modelId="{E4D1A27C-9017-4411-AFF6-9FFB369F4451}" type="pres">
      <dgm:prSet presAssocID="{BCA4C9A7-3470-4592-8EAD-5391C14BC97F}" presName="sp" presStyleCnt="0"/>
      <dgm:spPr/>
    </dgm:pt>
    <dgm:pt modelId="{5935ADE1-18FD-4341-A25C-2A23A02684FB}" type="pres">
      <dgm:prSet presAssocID="{0A75BB1C-27DB-4E55-8C0A-C43F16C69916}" presName="linNode" presStyleCnt="0"/>
      <dgm:spPr/>
    </dgm:pt>
    <dgm:pt modelId="{D7D57E10-E35B-42FC-9448-88DEF8B2DE31}" type="pres">
      <dgm:prSet presAssocID="{0A75BB1C-27DB-4E55-8C0A-C43F16C69916}" presName="parentText" presStyleLbl="node1" presStyleIdx="1" presStyleCnt="5" custLinFactNeighborY="0">
        <dgm:presLayoutVars>
          <dgm:chMax val="1"/>
          <dgm:bulletEnabled val="1"/>
        </dgm:presLayoutVars>
      </dgm:prSet>
      <dgm:spPr/>
    </dgm:pt>
    <dgm:pt modelId="{93488853-6CCB-415B-9784-95F06E6B562E}" type="pres">
      <dgm:prSet presAssocID="{0A75BB1C-27DB-4E55-8C0A-C43F16C69916}" presName="descendantText" presStyleLbl="alignAccFollowNode1" presStyleIdx="1" presStyleCnt="5">
        <dgm:presLayoutVars>
          <dgm:bulletEnabled val="1"/>
        </dgm:presLayoutVars>
      </dgm:prSet>
      <dgm:spPr/>
    </dgm:pt>
    <dgm:pt modelId="{FF4B914C-8746-4610-AFA5-DCAC7E2A94CE}" type="pres">
      <dgm:prSet presAssocID="{4A1CFBD7-33BF-4D3D-800D-3F72A5E7D9C2}" presName="sp" presStyleCnt="0"/>
      <dgm:spPr/>
    </dgm:pt>
    <dgm:pt modelId="{5644D8AC-EAEC-4D10-9F2E-DD15B8E4F21C}" type="pres">
      <dgm:prSet presAssocID="{42E10732-0275-4064-A4B4-2E23F1BDF970}" presName="linNode" presStyleCnt="0"/>
      <dgm:spPr/>
    </dgm:pt>
    <dgm:pt modelId="{3EAF9C3E-5274-49B1-B9E9-272E577BEE9F}" type="pres">
      <dgm:prSet presAssocID="{42E10732-0275-4064-A4B4-2E23F1BDF970}" presName="parentText" presStyleLbl="node1" presStyleIdx="2" presStyleCnt="5" custLinFactNeighborY="793">
        <dgm:presLayoutVars>
          <dgm:chMax val="1"/>
          <dgm:bulletEnabled val="1"/>
        </dgm:presLayoutVars>
      </dgm:prSet>
      <dgm:spPr/>
    </dgm:pt>
    <dgm:pt modelId="{20ED73E4-7097-4E4F-BDC6-3A0D93F2B9C7}" type="pres">
      <dgm:prSet presAssocID="{42E10732-0275-4064-A4B4-2E23F1BDF970}" presName="descendantText" presStyleLbl="alignAccFollowNode1" presStyleIdx="2" presStyleCnt="5" custScaleY="108207">
        <dgm:presLayoutVars>
          <dgm:bulletEnabled val="1"/>
        </dgm:presLayoutVars>
      </dgm:prSet>
      <dgm:spPr/>
    </dgm:pt>
    <dgm:pt modelId="{3A20826E-8114-457D-924B-2F6242950FC1}" type="pres">
      <dgm:prSet presAssocID="{61A2E178-7906-43A4-9A98-7731832F14EA}" presName="sp" presStyleCnt="0"/>
      <dgm:spPr/>
    </dgm:pt>
    <dgm:pt modelId="{720D4942-3C50-4A6E-8396-F1C95D49E660}" type="pres">
      <dgm:prSet presAssocID="{8094FF02-A2EC-457B-8064-E9AFB9461CD3}" presName="linNode" presStyleCnt="0"/>
      <dgm:spPr/>
    </dgm:pt>
    <dgm:pt modelId="{23343A75-BA24-451B-9984-9E6542BB7BD9}" type="pres">
      <dgm:prSet presAssocID="{8094FF02-A2EC-457B-8064-E9AFB9461CD3}" presName="parentText" presStyleLbl="node1" presStyleIdx="3" presStyleCnt="5" custScaleY="121142" custLinFactNeighborY="793">
        <dgm:presLayoutVars>
          <dgm:chMax val="1"/>
          <dgm:bulletEnabled val="1"/>
        </dgm:presLayoutVars>
      </dgm:prSet>
      <dgm:spPr/>
    </dgm:pt>
    <dgm:pt modelId="{89268906-E664-47D8-AED9-B2D4E4C27682}" type="pres">
      <dgm:prSet presAssocID="{8094FF02-A2EC-457B-8064-E9AFB9461CD3}" presName="descendantText" presStyleLbl="alignAccFollowNode1" presStyleIdx="3" presStyleCnt="5" custScaleY="135586">
        <dgm:presLayoutVars>
          <dgm:bulletEnabled val="1"/>
        </dgm:presLayoutVars>
      </dgm:prSet>
      <dgm:spPr/>
    </dgm:pt>
    <dgm:pt modelId="{8B2C63B5-B4AA-470A-A1E9-E3905299D905}" type="pres">
      <dgm:prSet presAssocID="{C0C0DECB-B941-4895-8565-88DE594443A3}" presName="sp" presStyleCnt="0"/>
      <dgm:spPr/>
    </dgm:pt>
    <dgm:pt modelId="{0A44FD0E-1D51-4437-83ED-9EA560217333}" type="pres">
      <dgm:prSet presAssocID="{A8BAD5B5-47FE-49B4-8B29-02006E59F198}" presName="linNode" presStyleCnt="0"/>
      <dgm:spPr/>
    </dgm:pt>
    <dgm:pt modelId="{5363C911-ECD2-4CB9-9503-550674763031}" type="pres">
      <dgm:prSet presAssocID="{A8BAD5B5-47FE-49B4-8B29-02006E59F198}" presName="parentText" presStyleLbl="node1" presStyleIdx="4" presStyleCnt="5" custLinFactNeighborY="1108">
        <dgm:presLayoutVars>
          <dgm:chMax val="1"/>
          <dgm:bulletEnabled val="1"/>
        </dgm:presLayoutVars>
      </dgm:prSet>
      <dgm:spPr/>
    </dgm:pt>
    <dgm:pt modelId="{0F904AEC-A05C-48F4-8EC9-055B22DD66E9}" type="pres">
      <dgm:prSet presAssocID="{A8BAD5B5-47FE-49B4-8B29-02006E59F198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1260A604-617B-4B54-BE9F-FA7BF2DFF9E7}" type="presOf" srcId="{DF6EE7C6-5DE8-4CDF-853A-D33637ADCF27}" destId="{5FAA2459-7BAD-4E57-91DF-AF1E40440546}" srcOrd="0" destOrd="0" presId="urn:microsoft.com/office/officeart/2005/8/layout/vList5"/>
    <dgm:cxn modelId="{58CE7107-FD91-4BEC-80C7-CDB3E20D74E0}" srcId="{DF6EE7C6-5DE8-4CDF-853A-D33637ADCF27}" destId="{5FE64D00-721B-447A-9203-D37A3E8E7BAC}" srcOrd="1" destOrd="0" parTransId="{907FCA43-42B6-4DA7-87B9-C07CCE1CCE19}" sibTransId="{4F372414-AF86-4C1F-9B26-1F60488D0AFF}"/>
    <dgm:cxn modelId="{1C657C2A-C4A0-4031-8EB0-81239D8418E2}" type="presOf" srcId="{6919C956-0A5B-4A2D-AD51-E8528E208C86}" destId="{93488853-6CCB-415B-9784-95F06E6B562E}" srcOrd="0" destOrd="0" presId="urn:microsoft.com/office/officeart/2005/8/layout/vList5"/>
    <dgm:cxn modelId="{DDEAAA2A-2875-4273-AC1E-F88C8F0554F9}" srcId="{DF6EE7C6-5DE8-4CDF-853A-D33637ADCF27}" destId="{71E42136-8193-495B-B6FB-F5BA59429A85}" srcOrd="2" destOrd="0" parTransId="{D1EF8490-555C-42CD-865B-389FDC9D1E52}" sibTransId="{29BFD534-9B0A-4FE6-8499-6D6FECD1F0FC}"/>
    <dgm:cxn modelId="{07848331-E6E2-4018-809A-A9C6617A1E3E}" type="presOf" srcId="{8E5D0011-FA5F-4A06-8484-21837AA296C4}" destId="{20ED73E4-7097-4E4F-BDC6-3A0D93F2B9C7}" srcOrd="0" destOrd="0" presId="urn:microsoft.com/office/officeart/2005/8/layout/vList5"/>
    <dgm:cxn modelId="{A4366A36-4B8D-43D3-93F7-7DB847E24A58}" type="presOf" srcId="{CFC17C40-2753-4A9D-9EDE-E648A662D00C}" destId="{24A150C8-2A50-45FA-AD93-ABA695EE306C}" srcOrd="0" destOrd="0" presId="urn:microsoft.com/office/officeart/2005/8/layout/vList5"/>
    <dgm:cxn modelId="{1E9D4038-9B2B-41F2-9C02-52C041D4F3E2}" srcId="{DF6EE7C6-5DE8-4CDF-853A-D33637ADCF27}" destId="{06B9F1A5-E160-4483-9E14-68344FC10DBF}" srcOrd="0" destOrd="0" parTransId="{BD2801C3-3FA3-4E5A-8BB8-635601217D70}" sibTransId="{8E492FA1-5109-4456-B475-CA4BE3859D9A}"/>
    <dgm:cxn modelId="{5B69673A-6366-4A2F-A27B-53B70B33336C}" type="presOf" srcId="{8094FF02-A2EC-457B-8064-E9AFB9461CD3}" destId="{23343A75-BA24-451B-9984-9E6542BB7BD9}" srcOrd="0" destOrd="0" presId="urn:microsoft.com/office/officeart/2005/8/layout/vList5"/>
    <dgm:cxn modelId="{51983140-4344-47BE-B0CC-D644BBD67147}" srcId="{42E10732-0275-4064-A4B4-2E23F1BDF970}" destId="{8E5D0011-FA5F-4A06-8484-21837AA296C4}" srcOrd="0" destOrd="0" parTransId="{AFBF2842-1148-41EC-82A3-E15754D3589B}" sibTransId="{A2F4E773-3E10-44EB-ABCE-97445B604141}"/>
    <dgm:cxn modelId="{BAA26E45-DFB0-4B31-911D-7EFFDC92B87F}" type="presOf" srcId="{5FECF4E9-CBA8-460D-80A8-5258FDE568FA}" destId="{89268906-E664-47D8-AED9-B2D4E4C27682}" srcOrd="0" destOrd="2" presId="urn:microsoft.com/office/officeart/2005/8/layout/vList5"/>
    <dgm:cxn modelId="{A829F86B-EFE7-4822-A931-A9DFB1FAE05C}" srcId="{42E10732-0275-4064-A4B4-2E23F1BDF970}" destId="{8C0676FD-82A1-4EDC-B39A-4AA571EE0397}" srcOrd="2" destOrd="0" parTransId="{BF1C7358-0DD9-440F-83BD-8655AFCD403E}" sibTransId="{2CD5BCBA-DB3F-45AD-9224-CA9CACAD2250}"/>
    <dgm:cxn modelId="{BE7FD86D-8FE1-44F3-A4FA-489F6AC1CA3A}" type="presOf" srcId="{C387E887-F76A-41E7-8CD0-4FA9D9C22B07}" destId="{93488853-6CCB-415B-9784-95F06E6B562E}" srcOrd="0" destOrd="1" presId="urn:microsoft.com/office/officeart/2005/8/layout/vList5"/>
    <dgm:cxn modelId="{74C9CA4F-135A-489B-8CAC-9CF4D68C1BF2}" srcId="{CFC17C40-2753-4A9D-9EDE-E648A662D00C}" destId="{0A75BB1C-27DB-4E55-8C0A-C43F16C69916}" srcOrd="1" destOrd="0" parTransId="{3BE5D180-DEB1-4C25-8962-0D1BDA3CEC72}" sibTransId="{4A1CFBD7-33BF-4D3D-800D-3F72A5E7D9C2}"/>
    <dgm:cxn modelId="{122ED252-052E-472E-9E1C-625CD8E140DF}" srcId="{CFC17C40-2753-4A9D-9EDE-E648A662D00C}" destId="{DF6EE7C6-5DE8-4CDF-853A-D33637ADCF27}" srcOrd="0" destOrd="0" parTransId="{20F517EC-54D7-4F90-870B-05C99DE0F088}" sibTransId="{BCA4C9A7-3470-4592-8EAD-5391C14BC97F}"/>
    <dgm:cxn modelId="{415F1A53-49B2-4AB8-BFCA-6F2A6DBC47CE}" type="presOf" srcId="{A8BAD5B5-47FE-49B4-8B29-02006E59F198}" destId="{5363C911-ECD2-4CB9-9503-550674763031}" srcOrd="0" destOrd="0" presId="urn:microsoft.com/office/officeart/2005/8/layout/vList5"/>
    <dgm:cxn modelId="{FD38DF54-3614-4E92-8C76-B0B5EAF87EBA}" srcId="{8094FF02-A2EC-457B-8064-E9AFB9461CD3}" destId="{FA7C65B8-0E57-4060-9343-255735281C09}" srcOrd="0" destOrd="0" parTransId="{597ED299-3977-451F-9307-8A1133DCFE7E}" sibTransId="{20F51F10-DBF5-4404-B681-0BCF4E2EA495}"/>
    <dgm:cxn modelId="{F39B1675-ED5B-40B1-83F3-1BFB0CD15BAA}" type="presOf" srcId="{0A75BB1C-27DB-4E55-8C0A-C43F16C69916}" destId="{D7D57E10-E35B-42FC-9448-88DEF8B2DE31}" srcOrd="0" destOrd="0" presId="urn:microsoft.com/office/officeart/2005/8/layout/vList5"/>
    <dgm:cxn modelId="{3C271E79-D1D4-4032-9995-B728E93EE00F}" type="presOf" srcId="{7E6728A5-A0BA-45C1-8B9A-2E42EA5FA047}" destId="{0F904AEC-A05C-48F4-8EC9-055B22DD66E9}" srcOrd="0" destOrd="0" presId="urn:microsoft.com/office/officeart/2005/8/layout/vList5"/>
    <dgm:cxn modelId="{38DF1E5A-8A48-4AE8-93DF-2DA02FE66FDA}" srcId="{CFC17C40-2753-4A9D-9EDE-E648A662D00C}" destId="{8094FF02-A2EC-457B-8064-E9AFB9461CD3}" srcOrd="3" destOrd="0" parTransId="{3D80DFC6-224E-42CE-84FA-D11FD8752377}" sibTransId="{C0C0DECB-B941-4895-8565-88DE594443A3}"/>
    <dgm:cxn modelId="{0A73675A-21B2-4FAB-A548-84692A81D6A2}" srcId="{DF6EE7C6-5DE8-4CDF-853A-D33637ADCF27}" destId="{AC1C9895-423E-46FB-B30D-C17ACECC6C95}" srcOrd="3" destOrd="0" parTransId="{06105085-F473-4233-9D79-C2D024493B99}" sibTransId="{DE856307-ACE3-4A55-A0CD-70691ED614A5}"/>
    <dgm:cxn modelId="{3736CA89-2612-42BA-9A57-602B936D280F}" srcId="{CFC17C40-2753-4A9D-9EDE-E648A662D00C}" destId="{42E10732-0275-4064-A4B4-2E23F1BDF970}" srcOrd="2" destOrd="0" parTransId="{CDB9B9D4-0772-4F1A-AA3B-AB830D9F106F}" sibTransId="{61A2E178-7906-43A4-9A98-7731832F14EA}"/>
    <dgm:cxn modelId="{F0935D8B-6A2F-4AA7-9DC4-C85F5A80AC82}" srcId="{FA7C65B8-0E57-4060-9343-255735281C09}" destId="{5B86797E-6DBB-46C0-A6F6-EEDCB9CFAC07}" srcOrd="0" destOrd="0" parTransId="{6E5D78DA-3C2F-4EC8-9C56-F067A7490361}" sibTransId="{3F6B4928-5483-4F7B-8A33-D63154CE5FB8}"/>
    <dgm:cxn modelId="{8DF97D8D-7906-4CA7-935D-C0F19D07A6B0}" type="presOf" srcId="{FA7C65B8-0E57-4060-9343-255735281C09}" destId="{89268906-E664-47D8-AED9-B2D4E4C27682}" srcOrd="0" destOrd="0" presId="urn:microsoft.com/office/officeart/2005/8/layout/vList5"/>
    <dgm:cxn modelId="{6340A98F-3641-4B2A-896A-8ABB78910A42}" type="presOf" srcId="{6A9D3C4B-2A80-49BB-9D92-45548583F26E}" destId="{20ED73E4-7097-4E4F-BDC6-3A0D93F2B9C7}" srcOrd="0" destOrd="1" presId="urn:microsoft.com/office/officeart/2005/8/layout/vList5"/>
    <dgm:cxn modelId="{5C4BEB99-CA56-4B9B-86F1-8C745EF402C9}" type="presOf" srcId="{5FE64D00-721B-447A-9203-D37A3E8E7BAC}" destId="{682C23D8-E64F-46C1-B796-DEAC135AB126}" srcOrd="0" destOrd="1" presId="urn:microsoft.com/office/officeart/2005/8/layout/vList5"/>
    <dgm:cxn modelId="{18766D9F-D254-4239-8DAB-A3AF36019F08}" srcId="{0A75BB1C-27DB-4E55-8C0A-C43F16C69916}" destId="{6919C956-0A5B-4A2D-AD51-E8528E208C86}" srcOrd="0" destOrd="0" parTransId="{C17358B1-651D-419E-8518-4AA99CA8C035}" sibTransId="{E80F6601-FE75-4BE3-BCF9-96D276D1F8E4}"/>
    <dgm:cxn modelId="{7BECC4AA-71D1-4DC3-A7EC-28D140570374}" type="presOf" srcId="{8C0676FD-82A1-4EDC-B39A-4AA571EE0397}" destId="{20ED73E4-7097-4E4F-BDC6-3A0D93F2B9C7}" srcOrd="0" destOrd="2" presId="urn:microsoft.com/office/officeart/2005/8/layout/vList5"/>
    <dgm:cxn modelId="{6B9F64B6-A34C-4262-A8EB-5970BC121D31}" type="presOf" srcId="{71E42136-8193-495B-B6FB-F5BA59429A85}" destId="{682C23D8-E64F-46C1-B796-DEAC135AB126}" srcOrd="0" destOrd="2" presId="urn:microsoft.com/office/officeart/2005/8/layout/vList5"/>
    <dgm:cxn modelId="{AC8314C3-874F-40A6-BD70-3FC58ABE86FA}" srcId="{42E10732-0275-4064-A4B4-2E23F1BDF970}" destId="{6A9D3C4B-2A80-49BB-9D92-45548583F26E}" srcOrd="1" destOrd="0" parTransId="{573DC437-1D8B-4081-9F73-8E0DCD5FDE77}" sibTransId="{1806F6BB-49DA-4DB6-A3CB-B3963D1C6820}"/>
    <dgm:cxn modelId="{1E0E7AC5-DA0E-42E2-9996-D6E72AB379F9}" type="presOf" srcId="{AC1C9895-423E-46FB-B30D-C17ACECC6C95}" destId="{682C23D8-E64F-46C1-B796-DEAC135AB126}" srcOrd="0" destOrd="3" presId="urn:microsoft.com/office/officeart/2005/8/layout/vList5"/>
    <dgm:cxn modelId="{BA0DE2C6-9994-4DF1-9FFA-F162CA946A8B}" srcId="{A8BAD5B5-47FE-49B4-8B29-02006E59F198}" destId="{7E6728A5-A0BA-45C1-8B9A-2E42EA5FA047}" srcOrd="0" destOrd="0" parTransId="{A8BE1D46-CC3D-4EBD-AC17-0561E4B81B71}" sibTransId="{9FBE1DF9-1DC4-4259-B2B1-EE16452EEC9A}"/>
    <dgm:cxn modelId="{8ED97ED0-7847-4948-8309-18792D7EF027}" srcId="{CFC17C40-2753-4A9D-9EDE-E648A662D00C}" destId="{A8BAD5B5-47FE-49B4-8B29-02006E59F198}" srcOrd="4" destOrd="0" parTransId="{815485DF-54DD-469D-B6BA-E9D45EFA54F6}" sibTransId="{994EAD04-86DE-4E96-84A6-96ED0275E17D}"/>
    <dgm:cxn modelId="{38136DE2-68F2-40E7-A358-D2E19FA558C7}" srcId="{0A75BB1C-27DB-4E55-8C0A-C43F16C69916}" destId="{C387E887-F76A-41E7-8CD0-4FA9D9C22B07}" srcOrd="1" destOrd="0" parTransId="{12F16376-83DA-453A-94C0-21722F93D486}" sibTransId="{6E551AA3-8DAC-4BCD-9974-3EA3BDDED210}"/>
    <dgm:cxn modelId="{121411E3-8C12-47F1-AA29-E7109095399C}" type="presOf" srcId="{5B86797E-6DBB-46C0-A6F6-EEDCB9CFAC07}" destId="{89268906-E664-47D8-AED9-B2D4E4C27682}" srcOrd="0" destOrd="1" presId="urn:microsoft.com/office/officeart/2005/8/layout/vList5"/>
    <dgm:cxn modelId="{40C62FE6-249B-49DE-8124-90FA87068CAD}" srcId="{FA7C65B8-0E57-4060-9343-255735281C09}" destId="{5FECF4E9-CBA8-460D-80A8-5258FDE568FA}" srcOrd="1" destOrd="0" parTransId="{7E63DFD4-8BF2-45DA-8C89-3F4128642B8E}" sibTransId="{187666AF-0C1B-41D1-AE25-44F732292F3A}"/>
    <dgm:cxn modelId="{822E37EF-B174-4609-8801-9C6ACC22EC0C}" type="presOf" srcId="{06B9F1A5-E160-4483-9E14-68344FC10DBF}" destId="{682C23D8-E64F-46C1-B796-DEAC135AB126}" srcOrd="0" destOrd="0" presId="urn:microsoft.com/office/officeart/2005/8/layout/vList5"/>
    <dgm:cxn modelId="{62F844F8-E24B-4631-90A1-012807A4C0F5}" type="presOf" srcId="{42E10732-0275-4064-A4B4-2E23F1BDF970}" destId="{3EAF9C3E-5274-49B1-B9E9-272E577BEE9F}" srcOrd="0" destOrd="0" presId="urn:microsoft.com/office/officeart/2005/8/layout/vList5"/>
    <dgm:cxn modelId="{1EE2B52F-9742-47A0-8147-C89CE75E1085}" type="presParOf" srcId="{24A150C8-2A50-45FA-AD93-ABA695EE306C}" destId="{6EE53213-7337-4B10-85B9-2F747875764C}" srcOrd="0" destOrd="0" presId="urn:microsoft.com/office/officeart/2005/8/layout/vList5"/>
    <dgm:cxn modelId="{326FB336-E9AB-4643-AD09-9F56A93791AF}" type="presParOf" srcId="{6EE53213-7337-4B10-85B9-2F747875764C}" destId="{5FAA2459-7BAD-4E57-91DF-AF1E40440546}" srcOrd="0" destOrd="0" presId="urn:microsoft.com/office/officeart/2005/8/layout/vList5"/>
    <dgm:cxn modelId="{973DC5DB-442D-4DD5-85C3-A382B723FC75}" type="presParOf" srcId="{6EE53213-7337-4B10-85B9-2F747875764C}" destId="{682C23D8-E64F-46C1-B796-DEAC135AB126}" srcOrd="1" destOrd="0" presId="urn:microsoft.com/office/officeart/2005/8/layout/vList5"/>
    <dgm:cxn modelId="{5EB376F5-44F1-4434-86EA-F4C48646CB83}" type="presParOf" srcId="{24A150C8-2A50-45FA-AD93-ABA695EE306C}" destId="{E4D1A27C-9017-4411-AFF6-9FFB369F4451}" srcOrd="1" destOrd="0" presId="urn:microsoft.com/office/officeart/2005/8/layout/vList5"/>
    <dgm:cxn modelId="{2761E9DF-A5DA-4028-BF8D-0D2BDD7BE32B}" type="presParOf" srcId="{24A150C8-2A50-45FA-AD93-ABA695EE306C}" destId="{5935ADE1-18FD-4341-A25C-2A23A02684FB}" srcOrd="2" destOrd="0" presId="urn:microsoft.com/office/officeart/2005/8/layout/vList5"/>
    <dgm:cxn modelId="{D19C9B81-CE0F-49A5-B2EF-17CE03FA83EE}" type="presParOf" srcId="{5935ADE1-18FD-4341-A25C-2A23A02684FB}" destId="{D7D57E10-E35B-42FC-9448-88DEF8B2DE31}" srcOrd="0" destOrd="0" presId="urn:microsoft.com/office/officeart/2005/8/layout/vList5"/>
    <dgm:cxn modelId="{3FB9646C-E7FE-4449-B0FF-3BDCE4329F2B}" type="presParOf" srcId="{5935ADE1-18FD-4341-A25C-2A23A02684FB}" destId="{93488853-6CCB-415B-9784-95F06E6B562E}" srcOrd="1" destOrd="0" presId="urn:microsoft.com/office/officeart/2005/8/layout/vList5"/>
    <dgm:cxn modelId="{292000BF-75A5-486F-A2F6-DA66BDE60ADE}" type="presParOf" srcId="{24A150C8-2A50-45FA-AD93-ABA695EE306C}" destId="{FF4B914C-8746-4610-AFA5-DCAC7E2A94CE}" srcOrd="3" destOrd="0" presId="urn:microsoft.com/office/officeart/2005/8/layout/vList5"/>
    <dgm:cxn modelId="{6C7B0FAF-41BF-4611-B2E5-4D2C5E63E916}" type="presParOf" srcId="{24A150C8-2A50-45FA-AD93-ABA695EE306C}" destId="{5644D8AC-EAEC-4D10-9F2E-DD15B8E4F21C}" srcOrd="4" destOrd="0" presId="urn:microsoft.com/office/officeart/2005/8/layout/vList5"/>
    <dgm:cxn modelId="{2D51C70E-5A43-4D6D-9B18-EE3B239C9F57}" type="presParOf" srcId="{5644D8AC-EAEC-4D10-9F2E-DD15B8E4F21C}" destId="{3EAF9C3E-5274-49B1-B9E9-272E577BEE9F}" srcOrd="0" destOrd="0" presId="urn:microsoft.com/office/officeart/2005/8/layout/vList5"/>
    <dgm:cxn modelId="{94D88F90-28EB-4ADF-802F-41A92672A60B}" type="presParOf" srcId="{5644D8AC-EAEC-4D10-9F2E-DD15B8E4F21C}" destId="{20ED73E4-7097-4E4F-BDC6-3A0D93F2B9C7}" srcOrd="1" destOrd="0" presId="urn:microsoft.com/office/officeart/2005/8/layout/vList5"/>
    <dgm:cxn modelId="{58D92D58-8EB5-4A4F-A1C9-C60FB93F5D20}" type="presParOf" srcId="{24A150C8-2A50-45FA-AD93-ABA695EE306C}" destId="{3A20826E-8114-457D-924B-2F6242950FC1}" srcOrd="5" destOrd="0" presId="urn:microsoft.com/office/officeart/2005/8/layout/vList5"/>
    <dgm:cxn modelId="{2B165887-024F-4AAB-94FF-6111AABDAC2F}" type="presParOf" srcId="{24A150C8-2A50-45FA-AD93-ABA695EE306C}" destId="{720D4942-3C50-4A6E-8396-F1C95D49E660}" srcOrd="6" destOrd="0" presId="urn:microsoft.com/office/officeart/2005/8/layout/vList5"/>
    <dgm:cxn modelId="{944551E6-5CEB-4A03-B154-84385FE8507F}" type="presParOf" srcId="{720D4942-3C50-4A6E-8396-F1C95D49E660}" destId="{23343A75-BA24-451B-9984-9E6542BB7BD9}" srcOrd="0" destOrd="0" presId="urn:microsoft.com/office/officeart/2005/8/layout/vList5"/>
    <dgm:cxn modelId="{6BF78B7F-0EF8-4DB7-825F-DE6CA795BBA2}" type="presParOf" srcId="{720D4942-3C50-4A6E-8396-F1C95D49E660}" destId="{89268906-E664-47D8-AED9-B2D4E4C27682}" srcOrd="1" destOrd="0" presId="urn:microsoft.com/office/officeart/2005/8/layout/vList5"/>
    <dgm:cxn modelId="{306DF3E6-1444-4FB5-B647-BA5487DCE6AF}" type="presParOf" srcId="{24A150C8-2A50-45FA-AD93-ABA695EE306C}" destId="{8B2C63B5-B4AA-470A-A1E9-E3905299D905}" srcOrd="7" destOrd="0" presId="urn:microsoft.com/office/officeart/2005/8/layout/vList5"/>
    <dgm:cxn modelId="{0E8861A1-1291-47C3-92A2-90150E0A57E8}" type="presParOf" srcId="{24A150C8-2A50-45FA-AD93-ABA695EE306C}" destId="{0A44FD0E-1D51-4437-83ED-9EA560217333}" srcOrd="8" destOrd="0" presId="urn:microsoft.com/office/officeart/2005/8/layout/vList5"/>
    <dgm:cxn modelId="{0EFBE13D-9122-4581-8F1D-90A0279BFF68}" type="presParOf" srcId="{0A44FD0E-1D51-4437-83ED-9EA560217333}" destId="{5363C911-ECD2-4CB9-9503-550674763031}" srcOrd="0" destOrd="0" presId="urn:microsoft.com/office/officeart/2005/8/layout/vList5"/>
    <dgm:cxn modelId="{6142B62B-0C89-4924-AF44-BED9F456184C}" type="presParOf" srcId="{0A44FD0E-1D51-4437-83ED-9EA560217333}" destId="{0F904AEC-A05C-48F4-8EC9-055B22DD66E9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574E2-489A-4FB1-8A71-5E77F4C38F7A}">
      <dsp:nvSpPr>
        <dsp:cNvPr id="0" name=""/>
        <dsp:cNvSpPr/>
      </dsp:nvSpPr>
      <dsp:spPr>
        <a:xfrm>
          <a:off x="1706482" y="62493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1E6F0-B41F-4371-9FB2-B01F3592DDCF}">
      <dsp:nvSpPr>
        <dsp:cNvPr id="0" name=""/>
        <dsp:cNvSpPr/>
      </dsp:nvSpPr>
      <dsp:spPr>
        <a:xfrm>
          <a:off x="1820316" y="221258"/>
          <a:ext cx="883599" cy="793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D7CAD-B694-4C9D-8D8F-65F5C8F78272}">
      <dsp:nvSpPr>
        <dsp:cNvPr id="0" name=""/>
        <dsp:cNvSpPr/>
      </dsp:nvSpPr>
      <dsp:spPr>
        <a:xfrm>
          <a:off x="3055879" y="62493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CVS</a:t>
          </a:r>
          <a:r>
            <a:rPr lang="en-US" sz="2400" kern="1200" dirty="0"/>
            <a:t>: ↑ CO 50% : ↑HR, ↑SV</a:t>
          </a:r>
        </a:p>
      </dsp:txBody>
      <dsp:txXfrm>
        <a:off x="3055879" y="62493"/>
        <a:ext cx="2619416" cy="1111267"/>
      </dsp:txXfrm>
    </dsp:sp>
    <dsp:sp modelId="{747A85F3-D47A-48EB-9C68-52BA79668C6F}">
      <dsp:nvSpPr>
        <dsp:cNvPr id="0" name=""/>
        <dsp:cNvSpPr/>
      </dsp:nvSpPr>
      <dsp:spPr>
        <a:xfrm>
          <a:off x="6131709" y="62493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97AB8-CE8D-4197-A3CC-F2CFCD120218}">
      <dsp:nvSpPr>
        <dsp:cNvPr id="0" name=""/>
        <dsp:cNvSpPr/>
      </dsp:nvSpPr>
      <dsp:spPr>
        <a:xfrm>
          <a:off x="6365076" y="295860"/>
          <a:ext cx="644535" cy="64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1FA10-03BF-44A0-BD6C-C1B9F680423F}">
      <dsp:nvSpPr>
        <dsp:cNvPr id="0" name=""/>
        <dsp:cNvSpPr/>
      </dsp:nvSpPr>
      <dsp:spPr>
        <a:xfrm>
          <a:off x="7481106" y="62493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Resp</a:t>
          </a:r>
          <a:r>
            <a:rPr lang="en-US" sz="2400" kern="1200"/>
            <a:t>.: ↑ Minute ventilation by 40%, mainly tidal volume</a:t>
          </a:r>
        </a:p>
      </dsp:txBody>
      <dsp:txXfrm>
        <a:off x="7481106" y="62493"/>
        <a:ext cx="2619416" cy="1111267"/>
      </dsp:txXfrm>
    </dsp:sp>
    <dsp:sp modelId="{9A27E579-B58D-4AF9-A28D-1115FF6B4832}">
      <dsp:nvSpPr>
        <dsp:cNvPr id="0" name=""/>
        <dsp:cNvSpPr/>
      </dsp:nvSpPr>
      <dsp:spPr>
        <a:xfrm>
          <a:off x="1706482" y="2064662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163FF-7F4C-43A1-AD07-3316B3F58E08}">
      <dsp:nvSpPr>
        <dsp:cNvPr id="0" name=""/>
        <dsp:cNvSpPr/>
      </dsp:nvSpPr>
      <dsp:spPr>
        <a:xfrm>
          <a:off x="1939848" y="2298028"/>
          <a:ext cx="644535" cy="64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B9587-661D-4A3D-89AE-0F551D4EA633}">
      <dsp:nvSpPr>
        <dsp:cNvPr id="0" name=""/>
        <dsp:cNvSpPr/>
      </dsp:nvSpPr>
      <dsp:spPr>
        <a:xfrm>
          <a:off x="3055879" y="2064662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GI</a:t>
          </a:r>
          <a:r>
            <a:rPr lang="en-US" sz="2400" kern="1200"/>
            <a:t>: ↓ barrier pressure, increased risk of aspiration</a:t>
          </a:r>
        </a:p>
      </dsp:txBody>
      <dsp:txXfrm>
        <a:off x="3055879" y="2064662"/>
        <a:ext cx="2619416" cy="1111267"/>
      </dsp:txXfrm>
    </dsp:sp>
    <dsp:sp modelId="{C9B34C1F-194B-4F71-B284-B54D5C583F9F}">
      <dsp:nvSpPr>
        <dsp:cNvPr id="0" name=""/>
        <dsp:cNvSpPr/>
      </dsp:nvSpPr>
      <dsp:spPr>
        <a:xfrm>
          <a:off x="6131709" y="2064662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EA709-4B0A-4E6A-9414-9D952AF4EDC4}">
      <dsp:nvSpPr>
        <dsp:cNvPr id="0" name=""/>
        <dsp:cNvSpPr/>
      </dsp:nvSpPr>
      <dsp:spPr>
        <a:xfrm>
          <a:off x="6192717" y="2213124"/>
          <a:ext cx="989252" cy="8143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DA80-66A5-41CA-8EFF-B62ABCED4AD2}">
      <dsp:nvSpPr>
        <dsp:cNvPr id="0" name=""/>
        <dsp:cNvSpPr/>
      </dsp:nvSpPr>
      <dsp:spPr>
        <a:xfrm>
          <a:off x="7481106" y="2064662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Liver</a:t>
          </a:r>
          <a:r>
            <a:rPr lang="en-US" sz="2400" kern="1200"/>
            <a:t>: mild ↑ in LFT, esp. alkaline phosphatase</a:t>
          </a:r>
        </a:p>
      </dsp:txBody>
      <dsp:txXfrm>
        <a:off x="7481106" y="2064662"/>
        <a:ext cx="2619416" cy="1111267"/>
      </dsp:txXfrm>
    </dsp:sp>
    <dsp:sp modelId="{CA5BF34E-AB73-4AA7-8E3B-50A876F9E707}">
      <dsp:nvSpPr>
        <dsp:cNvPr id="0" name=""/>
        <dsp:cNvSpPr/>
      </dsp:nvSpPr>
      <dsp:spPr>
        <a:xfrm>
          <a:off x="1706482" y="4066831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3ED67-5F63-427A-846E-6B690F75AC34}">
      <dsp:nvSpPr>
        <dsp:cNvPr id="0" name=""/>
        <dsp:cNvSpPr/>
      </dsp:nvSpPr>
      <dsp:spPr>
        <a:xfrm>
          <a:off x="1939848" y="4300197"/>
          <a:ext cx="644535" cy="6445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C20EF-6EF9-45CE-B0EC-1D2FE5CC17D5}">
      <dsp:nvSpPr>
        <dsp:cNvPr id="0" name=""/>
        <dsp:cNvSpPr/>
      </dsp:nvSpPr>
      <dsp:spPr>
        <a:xfrm>
          <a:off x="3055879" y="4066831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Kidneys</a:t>
          </a:r>
          <a:r>
            <a:rPr lang="en-US" sz="2400" kern="1200"/>
            <a:t>: ↑GFR, ↓creatinine</a:t>
          </a:r>
        </a:p>
      </dsp:txBody>
      <dsp:txXfrm>
        <a:off x="3055879" y="4066831"/>
        <a:ext cx="2619416" cy="1111267"/>
      </dsp:txXfrm>
    </dsp:sp>
    <dsp:sp modelId="{4A274373-7839-4A55-A4E2-E7A1E4603E6F}">
      <dsp:nvSpPr>
        <dsp:cNvPr id="0" name=""/>
        <dsp:cNvSpPr/>
      </dsp:nvSpPr>
      <dsp:spPr>
        <a:xfrm>
          <a:off x="6131709" y="4066831"/>
          <a:ext cx="1111267" cy="111126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DDD35-6E3D-4DDF-8CAE-D6342ACAA573}">
      <dsp:nvSpPr>
        <dsp:cNvPr id="0" name=""/>
        <dsp:cNvSpPr/>
      </dsp:nvSpPr>
      <dsp:spPr>
        <a:xfrm>
          <a:off x="6365076" y="4300197"/>
          <a:ext cx="644535" cy="64453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FF64A-D294-406E-8DE1-854C2A73AD05}">
      <dsp:nvSpPr>
        <dsp:cNvPr id="0" name=""/>
        <dsp:cNvSpPr/>
      </dsp:nvSpPr>
      <dsp:spPr>
        <a:xfrm>
          <a:off x="7481106" y="4066831"/>
          <a:ext cx="2619416" cy="1111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Blood</a:t>
          </a:r>
          <a:r>
            <a:rPr lang="en-US" sz="2400" kern="1200"/>
            <a:t>: relative anemia</a:t>
          </a:r>
        </a:p>
      </dsp:txBody>
      <dsp:txXfrm>
        <a:off x="7481106" y="4066831"/>
        <a:ext cx="2619416" cy="1111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E8D4E-7E5B-476D-B25F-D71405A473E3}">
      <dsp:nvSpPr>
        <dsp:cNvPr id="0" name=""/>
        <dsp:cNvSpPr/>
      </dsp:nvSpPr>
      <dsp:spPr>
        <a:xfrm rot="5400000">
          <a:off x="6906128" y="-2728735"/>
          <a:ext cx="1330969" cy="7126224"/>
        </a:xfrm>
        <a:prstGeom prst="round2SameRect">
          <a:avLst/>
        </a:prstGeom>
        <a:gradFill flip="none" rotWithShape="0">
          <a:gsLst>
            <a:gs pos="0">
              <a:srgbClr val="ED8791">
                <a:shade val="30000"/>
                <a:satMod val="115000"/>
              </a:srgbClr>
            </a:gs>
            <a:gs pos="50000">
              <a:srgbClr val="ED8791">
                <a:shade val="67500"/>
                <a:satMod val="115000"/>
              </a:srgbClr>
            </a:gs>
            <a:gs pos="100000">
              <a:srgbClr val="ED8791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APH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PPH</a:t>
          </a:r>
        </a:p>
      </dsp:txBody>
      <dsp:txXfrm rot="-5400000">
        <a:off x="4008501" y="233865"/>
        <a:ext cx="7061251" cy="1201023"/>
      </dsp:txXfrm>
    </dsp:sp>
    <dsp:sp modelId="{23058966-0B54-4744-8F4D-73823D8C1075}">
      <dsp:nvSpPr>
        <dsp:cNvPr id="0" name=""/>
        <dsp:cNvSpPr/>
      </dsp:nvSpPr>
      <dsp:spPr>
        <a:xfrm>
          <a:off x="0" y="2520"/>
          <a:ext cx="4008501" cy="1663712"/>
        </a:xfrm>
        <a:prstGeom prst="roundRect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Bleeding</a:t>
          </a:r>
        </a:p>
      </dsp:txBody>
      <dsp:txXfrm>
        <a:off x="81216" y="83736"/>
        <a:ext cx="3846069" cy="1501280"/>
      </dsp:txXfrm>
    </dsp:sp>
    <dsp:sp modelId="{FFE1ED09-552E-4A57-A5B6-158D52B498A7}">
      <dsp:nvSpPr>
        <dsp:cNvPr id="0" name=""/>
        <dsp:cNvSpPr/>
      </dsp:nvSpPr>
      <dsp:spPr>
        <a:xfrm rot="5400000">
          <a:off x="6774003" y="-981837"/>
          <a:ext cx="1595220" cy="7126224"/>
        </a:xfrm>
        <a:prstGeom prst="round2SameRect">
          <a:avLst/>
        </a:prstGeom>
        <a:gradFill flip="none" rotWithShape="0">
          <a:gsLst>
            <a:gs pos="0">
              <a:schemeClr val="accent3">
                <a:tint val="40000"/>
                <a:hueOff val="2029141"/>
                <a:satOff val="100000"/>
                <a:lumOff val="1779"/>
                <a:shade val="30000"/>
                <a:satMod val="115000"/>
              </a:schemeClr>
            </a:gs>
            <a:gs pos="50000">
              <a:schemeClr val="accent3">
                <a:tint val="40000"/>
                <a:hueOff val="2029141"/>
                <a:satOff val="100000"/>
                <a:lumOff val="1779"/>
                <a:shade val="67500"/>
                <a:satMod val="115000"/>
              </a:schemeClr>
            </a:gs>
            <a:gs pos="100000">
              <a:schemeClr val="accent3">
                <a:tint val="40000"/>
                <a:hueOff val="2029141"/>
                <a:satOff val="100000"/>
                <a:lumOff val="1779"/>
                <a:shade val="100000"/>
                <a:satMod val="115000"/>
              </a:schemeClr>
            </a:gs>
          </a:gsLst>
          <a:lin ang="10800000" scaled="1"/>
          <a:tileRect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Pre-eclampsia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Eclampsia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HELLP</a:t>
          </a:r>
        </a:p>
      </dsp:txBody>
      <dsp:txXfrm rot="-5400000">
        <a:off x="4008501" y="1861537"/>
        <a:ext cx="7048352" cy="1439476"/>
      </dsp:txXfrm>
    </dsp:sp>
    <dsp:sp modelId="{6D72B310-9B5A-459B-8BA5-51E88275AC4A}">
      <dsp:nvSpPr>
        <dsp:cNvPr id="0" name=""/>
        <dsp:cNvSpPr/>
      </dsp:nvSpPr>
      <dsp:spPr>
        <a:xfrm>
          <a:off x="0" y="1749418"/>
          <a:ext cx="4008501" cy="166371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Hypertensive disorders</a:t>
          </a:r>
        </a:p>
      </dsp:txBody>
      <dsp:txXfrm>
        <a:off x="81216" y="1830634"/>
        <a:ext cx="3846069" cy="1501280"/>
      </dsp:txXfrm>
    </dsp:sp>
    <dsp:sp modelId="{86F1EA5E-F1AD-4EB2-AD52-13A65390F9FE}">
      <dsp:nvSpPr>
        <dsp:cNvPr id="0" name=""/>
        <dsp:cNvSpPr/>
      </dsp:nvSpPr>
      <dsp:spPr>
        <a:xfrm>
          <a:off x="0" y="3496316"/>
          <a:ext cx="11092725" cy="1663712"/>
        </a:xfrm>
        <a:prstGeom prst="roundRect">
          <a:avLst/>
        </a:prstGeom>
        <a:gradFill flip="none" rotWithShape="0">
          <a:gsLst>
            <a:gs pos="0">
              <a:schemeClr val="accent3">
                <a:hueOff val="2710599"/>
                <a:satOff val="100000"/>
                <a:lumOff val="-14706"/>
                <a:shade val="30000"/>
                <a:satMod val="115000"/>
              </a:schemeClr>
            </a:gs>
            <a:gs pos="50000">
              <a:schemeClr val="accent3">
                <a:hueOff val="2710599"/>
                <a:satOff val="100000"/>
                <a:lumOff val="-14706"/>
                <a:shade val="67500"/>
                <a:satMod val="115000"/>
              </a:schemeClr>
            </a:gs>
            <a:gs pos="100000">
              <a:schemeClr val="accent3">
                <a:hueOff val="2710599"/>
                <a:satOff val="100000"/>
                <a:lumOff val="-14706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Cardiac arrest</a:t>
          </a:r>
        </a:p>
      </dsp:txBody>
      <dsp:txXfrm>
        <a:off x="81216" y="3577532"/>
        <a:ext cx="10930293" cy="150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2BA69-71C6-4BCF-95D5-E1CCEA84F36A}">
      <dsp:nvSpPr>
        <dsp:cNvPr id="0" name=""/>
        <dsp:cNvSpPr/>
      </dsp:nvSpPr>
      <dsp:spPr>
        <a:xfrm>
          <a:off x="0" y="7270"/>
          <a:ext cx="10134600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Timing and route of delivery</a:t>
          </a:r>
        </a:p>
      </dsp:txBody>
      <dsp:txXfrm>
        <a:off x="49176" y="56446"/>
        <a:ext cx="10036248" cy="909018"/>
      </dsp:txXfrm>
    </dsp:sp>
    <dsp:sp modelId="{B4FCE777-6663-4571-95F5-42B1908CDDCA}">
      <dsp:nvSpPr>
        <dsp:cNvPr id="0" name=""/>
        <dsp:cNvSpPr/>
      </dsp:nvSpPr>
      <dsp:spPr>
        <a:xfrm>
          <a:off x="0" y="1135600"/>
          <a:ext cx="10134600" cy="10073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solidFill>
                <a:schemeClr val="tx1">
                  <a:lumMod val="95000"/>
                  <a:lumOff val="5000"/>
                </a:schemeClr>
              </a:solidFill>
            </a:rPr>
            <a:t>Hypertension management</a:t>
          </a:r>
        </a:p>
      </dsp:txBody>
      <dsp:txXfrm>
        <a:off x="49176" y="1184776"/>
        <a:ext cx="10036248" cy="909018"/>
      </dsp:txXfrm>
    </dsp:sp>
    <dsp:sp modelId="{C8CDDA43-04B5-4C22-9649-2E1FC676BE11}">
      <dsp:nvSpPr>
        <dsp:cNvPr id="0" name=""/>
        <dsp:cNvSpPr/>
      </dsp:nvSpPr>
      <dsp:spPr>
        <a:xfrm>
          <a:off x="0" y="2263930"/>
          <a:ext cx="10134600" cy="10073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solidFill>
                <a:schemeClr val="tx1">
                  <a:lumMod val="95000"/>
                  <a:lumOff val="5000"/>
                </a:schemeClr>
              </a:solidFill>
            </a:rPr>
            <a:t>Seizure prophylaxis</a:t>
          </a:r>
        </a:p>
      </dsp:txBody>
      <dsp:txXfrm>
        <a:off x="49176" y="2313106"/>
        <a:ext cx="10036248" cy="909018"/>
      </dsp:txXfrm>
    </dsp:sp>
    <dsp:sp modelId="{00D5670E-C3CB-40FA-A6CD-A00253822F18}">
      <dsp:nvSpPr>
        <dsp:cNvPr id="0" name=""/>
        <dsp:cNvSpPr/>
      </dsp:nvSpPr>
      <dsp:spPr>
        <a:xfrm>
          <a:off x="0" y="3392260"/>
          <a:ext cx="10134600" cy="10073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>
              <a:solidFill>
                <a:schemeClr val="tx1">
                  <a:lumMod val="95000"/>
                  <a:lumOff val="5000"/>
                </a:schemeClr>
              </a:solidFill>
            </a:rPr>
            <a:t>Fetal and maternal monitoring</a:t>
          </a:r>
        </a:p>
      </dsp:txBody>
      <dsp:txXfrm>
        <a:off x="49176" y="3441436"/>
        <a:ext cx="10036248" cy="909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5E1F4-355E-426A-8946-22DC7C981571}">
      <dsp:nvSpPr>
        <dsp:cNvPr id="0" name=""/>
        <dsp:cNvSpPr/>
      </dsp:nvSpPr>
      <dsp:spPr>
        <a:xfrm rot="5400000">
          <a:off x="6606154" y="-2361277"/>
          <a:ext cx="1917962" cy="7120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Stop convulsions,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Establish a patent airway,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Prevent major complications- aspiration, hypoxia</a:t>
          </a:r>
        </a:p>
      </dsp:txBody>
      <dsp:txXfrm rot="-5400000">
        <a:off x="4005072" y="333432"/>
        <a:ext cx="7026501" cy="1730708"/>
      </dsp:txXfrm>
    </dsp:sp>
    <dsp:sp modelId="{940CF3CE-0642-4E21-807B-6699F587CD43}">
      <dsp:nvSpPr>
        <dsp:cNvPr id="0" name=""/>
        <dsp:cNvSpPr/>
      </dsp:nvSpPr>
      <dsp:spPr>
        <a:xfrm>
          <a:off x="0" y="59"/>
          <a:ext cx="4005072" cy="2397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Immediate</a:t>
          </a:r>
          <a:endParaRPr lang="en-US" sz="4800" kern="1200"/>
        </a:p>
      </dsp:txBody>
      <dsp:txXfrm>
        <a:off x="117034" y="117093"/>
        <a:ext cx="3771004" cy="2163385"/>
      </dsp:txXfrm>
    </dsp:sp>
    <dsp:sp modelId="{C3D75060-B0D5-43E7-BF19-F8A575A4DBC8}">
      <dsp:nvSpPr>
        <dsp:cNvPr id="0" name=""/>
        <dsp:cNvSpPr/>
      </dsp:nvSpPr>
      <dsp:spPr>
        <a:xfrm rot="5400000">
          <a:off x="6606154" y="156049"/>
          <a:ext cx="1917962" cy="71201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Antihypertensive therapy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Delivery- vaginal route preferred</a:t>
          </a:r>
        </a:p>
      </dsp:txBody>
      <dsp:txXfrm rot="-5400000">
        <a:off x="4005072" y="2850759"/>
        <a:ext cx="7026501" cy="1730708"/>
      </dsp:txXfrm>
    </dsp:sp>
    <dsp:sp modelId="{F53D2010-B241-44E1-BBE7-792B3B59CFF5}">
      <dsp:nvSpPr>
        <dsp:cNvPr id="0" name=""/>
        <dsp:cNvSpPr/>
      </dsp:nvSpPr>
      <dsp:spPr>
        <a:xfrm>
          <a:off x="0" y="2517386"/>
          <a:ext cx="4005072" cy="23974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Continued Mx</a:t>
          </a:r>
          <a:endParaRPr lang="en-US" sz="4800" kern="1200"/>
        </a:p>
      </dsp:txBody>
      <dsp:txXfrm>
        <a:off x="117034" y="2634420"/>
        <a:ext cx="3771004" cy="21633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C23D8-E64F-46C1-B796-DEAC135AB126}">
      <dsp:nvSpPr>
        <dsp:cNvPr id="0" name=""/>
        <dsp:cNvSpPr/>
      </dsp:nvSpPr>
      <dsp:spPr>
        <a:xfrm rot="5400000">
          <a:off x="6607637" y="-2764405"/>
          <a:ext cx="1146899" cy="675867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Turn patient to the left side; apply jaw thrust.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Attempt bag-and-mask ventilation (Fio2 = 1.0).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Insert oral airway if necessary.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May need intubation after seizure ends</a:t>
          </a:r>
        </a:p>
      </dsp:txBody>
      <dsp:txXfrm rot="-5400000">
        <a:off x="3801752" y="97467"/>
        <a:ext cx="6702683" cy="1034925"/>
      </dsp:txXfrm>
    </dsp:sp>
    <dsp:sp modelId="{5FAA2459-7BAD-4E57-91DF-AF1E40440546}">
      <dsp:nvSpPr>
        <dsp:cNvPr id="0" name=""/>
        <dsp:cNvSpPr/>
      </dsp:nvSpPr>
      <dsp:spPr>
        <a:xfrm>
          <a:off x="0" y="0"/>
          <a:ext cx="3801752" cy="12218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Airway</a:t>
          </a:r>
          <a:endParaRPr lang="en-US" sz="6100" kern="1200"/>
        </a:p>
      </dsp:txBody>
      <dsp:txXfrm>
        <a:off x="59645" y="59645"/>
        <a:ext cx="3682462" cy="1102542"/>
      </dsp:txXfrm>
    </dsp:sp>
    <dsp:sp modelId="{93488853-6CCB-415B-9784-95F06E6B562E}">
      <dsp:nvSpPr>
        <dsp:cNvPr id="0" name=""/>
        <dsp:cNvSpPr/>
      </dsp:nvSpPr>
      <dsp:spPr>
        <a:xfrm rot="5400000">
          <a:off x="6692354" y="-1481482"/>
          <a:ext cx="977465" cy="6758670"/>
        </a:xfrm>
        <a:prstGeom prst="round2Same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Continue bag-and-mask ventilation (FiO2 = 1.0).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Apply pulse oximeter and monitor SpO</a:t>
          </a:r>
          <a:r>
            <a:rPr lang="en-US" sz="2000" kern="1200" baseline="-25000"/>
            <a:t>2</a:t>
          </a:r>
          <a:r>
            <a:rPr lang="en-US" sz="2000" kern="1200"/>
            <a:t> .</a:t>
          </a:r>
        </a:p>
      </dsp:txBody>
      <dsp:txXfrm rot="-5400000">
        <a:off x="3801752" y="1456836"/>
        <a:ext cx="6710954" cy="882033"/>
      </dsp:txXfrm>
    </dsp:sp>
    <dsp:sp modelId="{D7D57E10-E35B-42FC-9448-88DEF8B2DE31}">
      <dsp:nvSpPr>
        <dsp:cNvPr id="0" name=""/>
        <dsp:cNvSpPr/>
      </dsp:nvSpPr>
      <dsp:spPr>
        <a:xfrm>
          <a:off x="0" y="1286937"/>
          <a:ext cx="3801752" cy="1221832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Breathing</a:t>
          </a:r>
          <a:endParaRPr lang="en-US" sz="5900" kern="1200" dirty="0"/>
        </a:p>
      </dsp:txBody>
      <dsp:txXfrm>
        <a:off x="59645" y="1346582"/>
        <a:ext cx="3682462" cy="1102542"/>
      </dsp:txXfrm>
    </dsp:sp>
    <dsp:sp modelId="{20ED73E4-7097-4E4F-BDC6-3A0D93F2B9C7}">
      <dsp:nvSpPr>
        <dsp:cNvPr id="0" name=""/>
        <dsp:cNvSpPr/>
      </dsp:nvSpPr>
      <dsp:spPr>
        <a:xfrm rot="5400000">
          <a:off x="6652244" y="-198558"/>
          <a:ext cx="1057686" cy="6758670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Secure intravenous access.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Check blood pressure at frequent intervals.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Monitor electrocardiogram.</a:t>
          </a:r>
        </a:p>
      </dsp:txBody>
      <dsp:txXfrm rot="-5400000">
        <a:off x="3801752" y="2703566"/>
        <a:ext cx="6707038" cy="954422"/>
      </dsp:txXfrm>
    </dsp:sp>
    <dsp:sp modelId="{3EAF9C3E-5274-49B1-B9E9-272E577BEE9F}">
      <dsp:nvSpPr>
        <dsp:cNvPr id="0" name=""/>
        <dsp:cNvSpPr/>
      </dsp:nvSpPr>
      <dsp:spPr>
        <a:xfrm>
          <a:off x="0" y="2579550"/>
          <a:ext cx="3801752" cy="1221832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Circulation</a:t>
          </a:r>
          <a:endParaRPr lang="en-US" sz="5400" kern="1200"/>
        </a:p>
      </dsp:txBody>
      <dsp:txXfrm>
        <a:off x="59645" y="2639195"/>
        <a:ext cx="3682462" cy="1102542"/>
      </dsp:txXfrm>
    </dsp:sp>
    <dsp:sp modelId="{89268906-E664-47D8-AED9-B2D4E4C27682}">
      <dsp:nvSpPr>
        <dsp:cNvPr id="0" name=""/>
        <dsp:cNvSpPr/>
      </dsp:nvSpPr>
      <dsp:spPr>
        <a:xfrm rot="5400000">
          <a:off x="6511421" y="1216825"/>
          <a:ext cx="1325306" cy="6752070"/>
        </a:xfrm>
        <a:prstGeom prst="round2Same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Magnesium sulfate: Load: 4 to 6 g IV over 20 min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1 to 2 g/h IV for maintenance therapy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2 to 4 g IV over 10 min for recurrent seizures</a:t>
          </a:r>
        </a:p>
      </dsp:txBody>
      <dsp:txXfrm rot="-5400000">
        <a:off x="3798039" y="3994903"/>
        <a:ext cx="6687374" cy="1195914"/>
      </dsp:txXfrm>
    </dsp:sp>
    <dsp:sp modelId="{23343A75-BA24-451B-9984-9E6542BB7BD9}">
      <dsp:nvSpPr>
        <dsp:cNvPr id="0" name=""/>
        <dsp:cNvSpPr/>
      </dsp:nvSpPr>
      <dsp:spPr>
        <a:xfrm>
          <a:off x="0" y="3862473"/>
          <a:ext cx="3798039" cy="1480151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Drugs-Antiseizure</a:t>
          </a:r>
        </a:p>
      </dsp:txBody>
      <dsp:txXfrm>
        <a:off x="72255" y="3934728"/>
        <a:ext cx="3653529" cy="1335641"/>
      </dsp:txXfrm>
    </dsp:sp>
    <dsp:sp modelId="{0F904AEC-A05C-48F4-8EC9-055B22DD66E9}">
      <dsp:nvSpPr>
        <dsp:cNvPr id="0" name=""/>
        <dsp:cNvSpPr/>
      </dsp:nvSpPr>
      <dsp:spPr>
        <a:xfrm rot="5400000">
          <a:off x="6692354" y="2625609"/>
          <a:ext cx="977465" cy="675867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Labetalol or hydralazine </a:t>
          </a:r>
          <a:r>
            <a:rPr lang="en-US" sz="1800" kern="1200" dirty="0" err="1"/>
            <a:t>etc</a:t>
          </a:r>
          <a:r>
            <a:rPr lang="en-US" sz="1800" kern="1200" dirty="0"/>
            <a:t> to treat hypertension </a:t>
          </a:r>
        </a:p>
      </dsp:txBody>
      <dsp:txXfrm rot="-5400000">
        <a:off x="3801752" y="5563927"/>
        <a:ext cx="6710954" cy="882033"/>
      </dsp:txXfrm>
    </dsp:sp>
    <dsp:sp modelId="{5363C911-ECD2-4CB9-9503-550674763031}">
      <dsp:nvSpPr>
        <dsp:cNvPr id="0" name=""/>
        <dsp:cNvSpPr/>
      </dsp:nvSpPr>
      <dsp:spPr>
        <a:xfrm>
          <a:off x="0" y="5398041"/>
          <a:ext cx="3801752" cy="1221832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alibri" panose="020F0502020204030204"/>
              <a:ea typeface="+mn-ea"/>
              <a:cs typeface="+mn-cs"/>
            </a:rPr>
            <a:t>Drugs- Antihypertensive</a:t>
          </a:r>
        </a:p>
      </dsp:txBody>
      <dsp:txXfrm>
        <a:off x="59645" y="5457686"/>
        <a:ext cx="3682462" cy="1102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F74C-941D-4F24-B5ED-07C143D77B97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ECF1-868B-4C7F-BF33-7D6C9BD7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5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3BB2F-6B74-4253-B3A9-E8082E6CCE5F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414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846D-D6FA-DB23-1B9E-BB5BCE1FC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1C15A-E9AD-8512-F024-63BF6CD06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D60A-4650-7E19-BDCB-0D6C3C31B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267F-FDD1-2805-206B-EB0FA9FF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B3BD3-52F7-7105-C47C-B3561E60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1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A541-A73B-CB4B-2033-7342A3C9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F26F6-DF9A-E107-66D8-73A9A5A4A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6B268-7925-6043-BA47-F7BE8C30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5B28D-F4B5-03DC-3BF4-E8CD6405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10F6-8419-CF5C-984B-48C6A952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6F61D-F2E6-C6B7-B1A9-BF7B4078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F530E-7171-358B-C5A9-BDF01708C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63DEE-2662-EC36-BA21-048728AD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64C1B-7DB1-4D44-EEE8-B8C6A168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19149-EB36-43F6-5588-CAD8263A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1A21-7873-C608-CBAC-4F9AA545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8F5A3-0119-8344-CB1B-474E4E145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FF70-5ECD-CDAB-3CAD-73ACA264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1D6C-B184-3CE3-9054-BFBB4609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0C53-7360-EF02-9AF9-D7CBCA5F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E5F0-F20E-7C52-89DD-7F5285E8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A994E-F821-DD25-2C81-064FAD911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952D-B093-3EC1-4BCB-CA9C5F9E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61384-6315-CB3D-CB45-A461F1413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25F79-4B11-5EBC-FE40-502C0105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0756-8D9A-91EB-0B3F-4B3F7529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0E84D-205B-FA7E-DAF4-EC2661E7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CBCD4-E49B-433D-B191-7EFB891A8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229-4EE6-AA2B-7A30-BB1AD7E7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0B034-F3B5-2D4B-549F-F1D1EBBC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65D76-2831-E2F7-A2C6-505EDBD13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EFE0-BBCF-07EF-F15A-B3FB7ACD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66D26-6A20-F7D1-7D6F-B7F9CB274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611C-030B-F039-E5F3-EA770240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ED9AA-F4D8-F455-4C27-C28D68BF8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DA26D-3B76-BD6F-BD2E-34944C74C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C60D9-1B96-AC91-0FB3-EC182CC0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3C82A-5440-4C07-2758-5CEC8757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E1336-1B97-042A-F609-F5402CA7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EBC9-2C70-9FC1-A20D-9C085221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136DA-5F3F-046B-6423-19C036EB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96E608-1275-1957-0415-A469143A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5BF7C-2833-A644-2136-39D66CC6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0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540E0-59C9-471C-5F3C-8698C941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E4E31-6109-3738-D92E-CA621ADA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2E822-22C2-A056-ECB7-2C15B2E8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1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C58B8-67A6-C039-F287-9322EB06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FE3C-C7FA-341F-05F6-4E60C5E40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01185-449A-7909-FB98-169C4F496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CD20B-3460-5F70-C2B2-F09D35A4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F5131-709E-F448-FFFB-4062836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8B48-6A0C-1D93-FD59-859CF705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9AB2-7A04-3049-0A83-61EC136E7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75240-DF09-0AEC-3A1B-E10FC2DE5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77EB-D4ED-F4B4-73E9-8A1709FBE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96BAF-5AD2-9D21-F890-9BA60688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64538-401E-D9DD-E3D1-B5E465C0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7EE8B-35FC-A4FA-14C0-A46E0791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C864D-2BF8-ED9B-BA79-9AD07D69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8D108-38F2-69D3-C1A9-FB5697C27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3E88-827C-AD52-E7D7-E7009B221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9A56-5CB8-457C-BFA8-C3A231447640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9AA56-528B-8F68-E3E8-0194513E2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3D3E0-DEA7-C58E-C76C-92037A163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6B6A6-DEBF-4D72-B35E-7ECBE31D7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womenshealthcare.com/management-of-secondary-postpartum-hemorrhag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B0EAC-0990-DCA1-BAAA-697C18C20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4" y="818984"/>
            <a:ext cx="9917629" cy="2705266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Critical Care in Pregnancy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C2BB9-17F2-7A36-0333-D894ED563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082" y="4427191"/>
            <a:ext cx="6051236" cy="124182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Dr Rajesh Raman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Professor Junior Grade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KGMU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group of colorful rectangular boxes&#10;&#10;Description automatically generated with medium confidence">
            <a:extLst>
              <a:ext uri="{FF2B5EF4-FFF2-40B4-BE49-F238E27FC236}">
                <a16:creationId xmlns:a16="http://schemas.microsoft.com/office/drawing/2014/main" id="{AA67F26C-E265-D6A7-4690-A31DEFC65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7544" r="14625" b="7311"/>
          <a:stretch/>
        </p:blipFill>
        <p:spPr>
          <a:xfrm>
            <a:off x="618563" y="0"/>
            <a:ext cx="10210802" cy="6879751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48CCCD2-AEDA-9248-E028-FBAFFA88E08C}"/>
              </a:ext>
            </a:extLst>
          </p:cNvPr>
          <p:cNvSpPr/>
          <p:nvPr/>
        </p:nvSpPr>
        <p:spPr>
          <a:xfrm>
            <a:off x="3595237" y="3693459"/>
            <a:ext cx="4007224" cy="176604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ECLAMPSIA: If a patient of Pre-eclampsia has new-onset seizure or unexplained coma</a:t>
            </a:r>
          </a:p>
        </p:txBody>
      </p:sp>
    </p:spTree>
    <p:extLst>
      <p:ext uri="{BB962C8B-B14F-4D97-AF65-F5344CB8AC3E}">
        <p14:creationId xmlns:p14="http://schemas.microsoft.com/office/powerpoint/2010/main" val="383527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679F-BE28-5AB1-A48E-51DD96D63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0C8B-84E0-DA6B-00AE-F3ADFD663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623934"/>
          </a:xfrm>
        </p:spPr>
        <p:txBody>
          <a:bodyPr>
            <a:normAutofit/>
          </a:bodyPr>
          <a:lstStyle/>
          <a:p>
            <a:r>
              <a:rPr lang="en-US" b="1"/>
              <a:t>Widespread endothelium damage </a:t>
            </a:r>
            <a:r>
              <a:rPr lang="en-US"/>
              <a:t>is the central to the pathogenesis and clinical features</a:t>
            </a:r>
          </a:p>
          <a:p>
            <a:r>
              <a:rPr lang="en-US" b="1"/>
              <a:t>CVS</a:t>
            </a:r>
            <a:r>
              <a:rPr lang="en-US"/>
              <a:t>: </a:t>
            </a:r>
            <a:r>
              <a:rPr lang="en-US" err="1"/>
              <a:t>HTN,↑vascular</a:t>
            </a:r>
            <a:r>
              <a:rPr lang="en-US"/>
              <a:t> tone-vasospasm and end organ ischemia, ↓ plasma volume, </a:t>
            </a:r>
          </a:p>
          <a:p>
            <a:r>
              <a:rPr lang="en-US" b="1"/>
              <a:t>CNS</a:t>
            </a:r>
            <a:r>
              <a:rPr lang="en-US"/>
              <a:t>: severe headache, hyperexcitability, hyperreflexia, visual disturbances, and coma</a:t>
            </a:r>
          </a:p>
          <a:p>
            <a:r>
              <a:rPr lang="en-US" b="1"/>
              <a:t>Airway</a:t>
            </a:r>
            <a:r>
              <a:rPr lang="en-US"/>
              <a:t>: mucosal capillary engorgement- edema of larynx and pharynx. </a:t>
            </a:r>
          </a:p>
          <a:p>
            <a:r>
              <a:rPr lang="en-US" b="1"/>
              <a:t>Respiratory</a:t>
            </a:r>
            <a:r>
              <a:rPr lang="en-US"/>
              <a:t>: capillary leakage due to endothelial damage- pulmonary edema. Other reasons: heart failure, ↓ osmotic pressure</a:t>
            </a:r>
          </a:p>
        </p:txBody>
      </p:sp>
    </p:spTree>
    <p:extLst>
      <p:ext uri="{BB962C8B-B14F-4D97-AF65-F5344CB8AC3E}">
        <p14:creationId xmlns:p14="http://schemas.microsoft.com/office/powerpoint/2010/main" val="293000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596A-9857-C9AD-5D39-3DF66F12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3D3B-2C98-BA58-DC8C-BF261852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825625"/>
            <a:ext cx="11639550" cy="4775200"/>
          </a:xfrm>
        </p:spPr>
        <p:txBody>
          <a:bodyPr>
            <a:normAutofit/>
          </a:bodyPr>
          <a:lstStyle/>
          <a:p>
            <a:r>
              <a:rPr lang="en-US" sz="3600" b="1" dirty="0"/>
              <a:t>Hematologic</a:t>
            </a:r>
            <a:r>
              <a:rPr lang="en-US" sz="3600" dirty="0"/>
              <a:t>: thrombocytopenia, DIC</a:t>
            </a:r>
          </a:p>
          <a:p>
            <a:pPr lvl="1"/>
            <a:r>
              <a:rPr lang="en-US" sz="3200" dirty="0"/>
              <a:t>N. </a:t>
            </a:r>
            <a:r>
              <a:rPr lang="en-US" sz="3200" dirty="0" err="1"/>
              <a:t>preg</a:t>
            </a:r>
            <a:r>
              <a:rPr lang="en-US" sz="3200" dirty="0"/>
              <a:t>.: hypercoagulable</a:t>
            </a:r>
          </a:p>
          <a:p>
            <a:pPr lvl="1"/>
            <a:r>
              <a:rPr lang="en-US" sz="3200" dirty="0"/>
              <a:t>Pre-eclampsia without severe features: hypercoagulable</a:t>
            </a:r>
          </a:p>
          <a:p>
            <a:pPr lvl="1"/>
            <a:r>
              <a:rPr lang="en-US" sz="3200" dirty="0"/>
              <a:t>Severe pre-eclampsia: hypo-coagulable, Bleeding </a:t>
            </a:r>
            <a:r>
              <a:rPr lang="en-US" sz="3200" dirty="0" err="1"/>
              <a:t>tendnency</a:t>
            </a:r>
            <a:endParaRPr lang="en-US" sz="3200" dirty="0"/>
          </a:p>
          <a:p>
            <a:r>
              <a:rPr lang="en-US" sz="3600" b="1" dirty="0"/>
              <a:t>Hepatic</a:t>
            </a:r>
            <a:r>
              <a:rPr lang="en-US" sz="3600" dirty="0"/>
              <a:t>: mild hepatocellular damage to hepatic necrosis and HELLP syndrome. Subcapsular bleeding and hepatic rupture. Right upper quadrant or epigastric pain.</a:t>
            </a:r>
          </a:p>
          <a:p>
            <a:r>
              <a:rPr lang="en-US" sz="3600" b="1" dirty="0"/>
              <a:t>Renal</a:t>
            </a:r>
            <a:r>
              <a:rPr lang="en-US" sz="3600" dirty="0"/>
              <a:t>: proteinuria, AKI and oliguria</a:t>
            </a:r>
          </a:p>
        </p:txBody>
      </p:sp>
    </p:spTree>
    <p:extLst>
      <p:ext uri="{BB962C8B-B14F-4D97-AF65-F5344CB8AC3E}">
        <p14:creationId xmlns:p14="http://schemas.microsoft.com/office/powerpoint/2010/main" val="4076960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B47D-440C-C09B-D7AF-E7660F46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4F7EA-B803-8FF7-2D59-E56F3DAB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5425"/>
            <a:ext cx="10668000" cy="1039906"/>
          </a:xfrm>
        </p:spPr>
        <p:txBody>
          <a:bodyPr/>
          <a:lstStyle/>
          <a:p>
            <a:r>
              <a:rPr lang="en-US" b="1" u="sng" dirty="0">
                <a:solidFill>
                  <a:srgbClr val="7030A0"/>
                </a:solidFill>
              </a:rPr>
              <a:t>Delivery is the only possible cure for pre-eclampsia/eclampsia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4A4CD16-586C-33EE-F9E3-4E267A0A0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887653"/>
              </p:ext>
            </p:extLst>
          </p:nvPr>
        </p:nvGraphicFramePr>
        <p:xfrm>
          <a:off x="838200" y="2085975"/>
          <a:ext cx="101346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091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96EFF-7E29-1995-5B1B-B932EDD0A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Timing and route of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3C7BE-1E16-7DE0-A8DA-8B0B8919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690688"/>
            <a:ext cx="11438964" cy="4802187"/>
          </a:xfrm>
        </p:spPr>
        <p:txBody>
          <a:bodyPr>
            <a:normAutofit/>
          </a:bodyPr>
          <a:lstStyle/>
          <a:p>
            <a:r>
              <a:rPr lang="en-US" b="1"/>
              <a:t>Pre-eclampsia without severe features</a:t>
            </a:r>
            <a:r>
              <a:rPr lang="en-US"/>
              <a:t>: pregnancy is continued till 37 weeks and </a:t>
            </a:r>
            <a:r>
              <a:rPr lang="en-US" b="1"/>
              <a:t>delivery done at 37 weeks</a:t>
            </a:r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Severe pre-eclampsia: </a:t>
            </a:r>
          </a:p>
          <a:p>
            <a:r>
              <a:rPr lang="en-US" b="1"/>
              <a:t>&lt;34 weeks</a:t>
            </a:r>
            <a:r>
              <a:rPr lang="en-US"/>
              <a:t>: Delivery is delayed by 24 to 48 hours and corticosteroids given fetal lung maturity. Delivery done after 24-48 hours after corticosteroids. </a:t>
            </a:r>
          </a:p>
          <a:p>
            <a:pPr lvl="1"/>
            <a:r>
              <a:rPr lang="en-US"/>
              <a:t>Contraindications for delaying include: eclampsia, pulmonary edema, DIC, uncontrolled hypertension, IUD</a:t>
            </a:r>
          </a:p>
          <a:p>
            <a:r>
              <a:rPr lang="en-US" b="1"/>
              <a:t>≥34 weeks</a:t>
            </a:r>
            <a:r>
              <a:rPr lang="en-US"/>
              <a:t>: delivery</a:t>
            </a:r>
          </a:p>
          <a:p>
            <a:endParaRPr lang="en-US"/>
          </a:p>
          <a:p>
            <a:r>
              <a:rPr lang="en-US"/>
              <a:t>For pre-eclampsia patients, vaginal route is preferred</a:t>
            </a:r>
          </a:p>
        </p:txBody>
      </p:sp>
    </p:spTree>
    <p:extLst>
      <p:ext uri="{BB962C8B-B14F-4D97-AF65-F5344CB8AC3E}">
        <p14:creationId xmlns:p14="http://schemas.microsoft.com/office/powerpoint/2010/main" val="136542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E7AF-1662-F4E4-C6FE-04F6DD22E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Hypertension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CEBE-AF14-3BEF-BF5B-C8A546F72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825625"/>
            <a:ext cx="5934635" cy="4351338"/>
          </a:xfrm>
        </p:spPr>
        <p:txBody>
          <a:bodyPr/>
          <a:lstStyle/>
          <a:p>
            <a:r>
              <a:rPr lang="en-US"/>
              <a:t>Target BP: ↓ BP by 15-25% or </a:t>
            </a:r>
          </a:p>
          <a:p>
            <a:pPr lvl="1"/>
            <a:r>
              <a:rPr lang="en-US"/>
              <a:t>120/80- 160/105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53DE2-C2D2-BC71-F899-FC6BD1A4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4"/>
            <a:ext cx="573732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8CAA7-987B-3591-D99C-18D62475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Seizure Prophylaxis: Magnesium </a:t>
            </a:r>
            <a:r>
              <a:rPr lang="en-US" b="1" err="1"/>
              <a:t>Suplhate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C9565-DC27-C7D7-4371-D17DA930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70" y="1447800"/>
            <a:ext cx="11286565" cy="4917141"/>
          </a:xfrm>
        </p:spPr>
        <p:txBody>
          <a:bodyPr/>
          <a:lstStyle/>
          <a:p>
            <a:r>
              <a:rPr lang="en-US" dirty="0"/>
              <a:t>Indicated for patients with </a:t>
            </a:r>
            <a:r>
              <a:rPr lang="en-US" b="1" dirty="0"/>
              <a:t>severe pre-eclampsia</a:t>
            </a:r>
          </a:p>
          <a:p>
            <a:r>
              <a:rPr lang="en-US" b="1" dirty="0"/>
              <a:t>Loading</a:t>
            </a:r>
            <a:r>
              <a:rPr lang="en-US" dirty="0"/>
              <a:t> Dose: 4-6 grams over 20-30 minutes, </a:t>
            </a:r>
          </a:p>
          <a:p>
            <a:r>
              <a:rPr lang="en-US" b="1" dirty="0"/>
              <a:t>Maintenance</a:t>
            </a:r>
            <a:r>
              <a:rPr lang="en-US" dirty="0"/>
              <a:t>: 1-2 grams/hour till 24 hours of delivery</a:t>
            </a:r>
          </a:p>
          <a:p>
            <a:r>
              <a:rPr lang="en-US" dirty="0"/>
              <a:t>Normal range: 1.7-2.9 mg/dl</a:t>
            </a:r>
          </a:p>
          <a:p>
            <a:r>
              <a:rPr lang="en-US" dirty="0"/>
              <a:t>Therapeutic range: 4-9 mg/dl</a:t>
            </a:r>
          </a:p>
          <a:p>
            <a:r>
              <a:rPr lang="en-US" dirty="0" err="1"/>
              <a:t>Pateller</a:t>
            </a:r>
            <a:r>
              <a:rPr lang="en-US" dirty="0"/>
              <a:t> reflex loss @ 12 mg/dl, respiratory arrest @ 15-20 mg/dl, asystole @ 25 mg/dl</a:t>
            </a:r>
          </a:p>
          <a:p>
            <a:r>
              <a:rPr lang="en-US" dirty="0"/>
              <a:t>Antidote: calcium gluconate 1 gm (10 ml) </a:t>
            </a:r>
          </a:p>
        </p:txBody>
      </p:sp>
    </p:spTree>
    <p:extLst>
      <p:ext uri="{BB962C8B-B14F-4D97-AF65-F5344CB8AC3E}">
        <p14:creationId xmlns:p14="http://schemas.microsoft.com/office/powerpoint/2010/main" val="9426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53BA-5FD9-AE6B-A57B-BD49EED9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831C-28AD-A90C-FEA0-29681027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847" y="1559859"/>
            <a:ext cx="10959353" cy="4617104"/>
          </a:xfrm>
        </p:spPr>
        <p:txBody>
          <a:bodyPr>
            <a:normAutofit/>
          </a:bodyPr>
          <a:lstStyle/>
          <a:p>
            <a:r>
              <a:rPr lang="en-US" sz="3200" b="1"/>
              <a:t>CVA</a:t>
            </a:r>
            <a:r>
              <a:rPr lang="en-US" sz="3200"/>
              <a:t>: Prevented by managing HTN </a:t>
            </a:r>
          </a:p>
          <a:p>
            <a:r>
              <a:rPr lang="en-US" sz="3200" b="1"/>
              <a:t>Pulmonary edema</a:t>
            </a:r>
            <a:r>
              <a:rPr lang="en-US" sz="3200"/>
              <a:t>: </a:t>
            </a:r>
            <a:r>
              <a:rPr lang="en-US" sz="3200" err="1"/>
              <a:t>oxygen±ventilation</a:t>
            </a:r>
            <a:r>
              <a:rPr lang="en-US" sz="3200"/>
              <a:t>, fluid restriction, diuretics</a:t>
            </a:r>
          </a:p>
          <a:p>
            <a:r>
              <a:rPr lang="en-US" sz="3200" b="1"/>
              <a:t>Acute renal failure</a:t>
            </a:r>
            <a:r>
              <a:rPr lang="en-US" sz="3200"/>
              <a:t>: Supportive treatment, delivery</a:t>
            </a:r>
          </a:p>
          <a:p>
            <a:r>
              <a:rPr lang="en-US" sz="3200" b="1"/>
              <a:t>HELLP</a:t>
            </a:r>
            <a:r>
              <a:rPr lang="en-US" sz="3200"/>
              <a:t>: supportive treatment, dexamethasone, platelet transfusion if &lt;20K or bleeding</a:t>
            </a:r>
          </a:p>
          <a:p>
            <a:r>
              <a:rPr lang="en-US" sz="3200" b="1"/>
              <a:t>Subcapsular hematoma</a:t>
            </a:r>
            <a:r>
              <a:rPr lang="en-US" sz="3200"/>
              <a:t>: surgical Mx</a:t>
            </a:r>
          </a:p>
          <a:p>
            <a:r>
              <a:rPr lang="en-US" sz="3200" b="1"/>
              <a:t>Placental abruption</a:t>
            </a:r>
            <a:r>
              <a:rPr lang="en-US" sz="3200"/>
              <a:t>: LSCS. </a:t>
            </a: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1216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77F9-CEAF-D0EF-7589-EFB198BB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4583-043D-D6F6-FE46-E7361E539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428750"/>
            <a:ext cx="11430000" cy="5267325"/>
          </a:xfrm>
        </p:spPr>
        <p:txBody>
          <a:bodyPr>
            <a:normAutofit/>
          </a:bodyPr>
          <a:lstStyle/>
          <a:p>
            <a:r>
              <a:rPr lang="en-US" sz="3200" b="1" dirty="0"/>
              <a:t>New onset seizures </a:t>
            </a:r>
            <a:r>
              <a:rPr lang="en-US" sz="3200" dirty="0"/>
              <a:t>or </a:t>
            </a:r>
            <a:r>
              <a:rPr lang="en-US" sz="3200" b="1" dirty="0"/>
              <a:t>unexplained coma </a:t>
            </a:r>
            <a:r>
              <a:rPr lang="en-US" sz="3200" dirty="0"/>
              <a:t>during pregnancy or the postpartum period in a woman with signs and symptoms of preeclampsia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Until proven otherwise, the occurrence of seizures during pregnancy should be considered eclampsia.</a:t>
            </a:r>
          </a:p>
          <a:p>
            <a:r>
              <a:rPr lang="en-US" sz="3200" dirty="0"/>
              <a:t>Generally, onset is during </a:t>
            </a:r>
            <a:r>
              <a:rPr lang="en-US" sz="3200" b="1" dirty="0"/>
              <a:t>pregnancy (&gt;20W) or within 48H after delivery- </a:t>
            </a:r>
            <a:r>
              <a:rPr lang="en-US" sz="3200" dirty="0"/>
              <a:t>but can occur </a:t>
            </a:r>
            <a:r>
              <a:rPr lang="en-US" sz="3200" dirty="0" err="1"/>
              <a:t>upto</a:t>
            </a:r>
            <a:r>
              <a:rPr lang="en-US" sz="3200" dirty="0"/>
              <a:t> 4 weeks after delivery</a:t>
            </a:r>
          </a:p>
          <a:p>
            <a:r>
              <a:rPr lang="en-US" sz="3200" dirty="0"/>
              <a:t>Loss of the normal cerebral autoregulatory mechanism, resulting in </a:t>
            </a:r>
            <a:r>
              <a:rPr lang="en-US" sz="3200" dirty="0" err="1"/>
              <a:t>hyperperfusion</a:t>
            </a:r>
            <a:r>
              <a:rPr lang="en-US" sz="3200" dirty="0"/>
              <a:t> and cerebral edema</a:t>
            </a:r>
          </a:p>
          <a:p>
            <a:r>
              <a:rPr lang="en-US" sz="3200" dirty="0"/>
              <a:t>Generalized seizures</a:t>
            </a:r>
          </a:p>
        </p:txBody>
      </p:sp>
    </p:spTree>
    <p:extLst>
      <p:ext uri="{BB962C8B-B14F-4D97-AF65-F5344CB8AC3E}">
        <p14:creationId xmlns:p14="http://schemas.microsoft.com/office/powerpoint/2010/main" val="286071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23CA9-FE22-8C6C-0755-E0825739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>
            <a:normAutofit/>
          </a:bodyPr>
          <a:lstStyle/>
          <a:p>
            <a:r>
              <a:rPr lang="en-US" sz="6600" b="1"/>
              <a:t>Management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42ED60-4166-4F45-444C-21482AADC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9316"/>
              </p:ext>
            </p:extLst>
          </p:nvPr>
        </p:nvGraphicFramePr>
        <p:xfrm>
          <a:off x="514350" y="1381125"/>
          <a:ext cx="111252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812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4B3C-3676-0173-AFFA-55F699456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24" y="365125"/>
            <a:ext cx="11004176" cy="991727"/>
          </a:xfrm>
        </p:spPr>
        <p:txBody>
          <a:bodyPr/>
          <a:lstStyle/>
          <a:p>
            <a:r>
              <a:rPr lang="en-US" b="1"/>
              <a:t>Physiological Changes in Pregnancy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ADE9EBD5-9AFF-0AF5-8F48-DCC524A23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73452"/>
              </p:ext>
            </p:extLst>
          </p:nvPr>
        </p:nvGraphicFramePr>
        <p:xfrm>
          <a:off x="127819" y="1356852"/>
          <a:ext cx="11807006" cy="5240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50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DC93265-F4A6-28E9-80F5-F04DCE1EA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4866561"/>
              </p:ext>
            </p:extLst>
          </p:nvPr>
        </p:nvGraphicFramePr>
        <p:xfrm>
          <a:off x="663388" y="152401"/>
          <a:ext cx="10560423" cy="661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223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AAC9BBA7-9AFE-8291-9DFA-C2EC80F8C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5" t="20010" r="30735" b="19449"/>
          <a:stretch/>
        </p:blipFill>
        <p:spPr>
          <a:xfrm>
            <a:off x="2026023" y="74747"/>
            <a:ext cx="7512424" cy="66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05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heart&#10;&#10;Description automatically generated">
            <a:extLst>
              <a:ext uri="{FF2B5EF4-FFF2-40B4-BE49-F238E27FC236}">
                <a16:creationId xmlns:a16="http://schemas.microsoft.com/office/drawing/2014/main" id="{A428E732-2A23-6849-265E-157127A29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1" t="6408" r="2570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7C4C08-96E8-5DBD-BE1D-672BA5F6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Cardiac Arrest in Pregnancy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11E995-A6CA-CE91-40E4-B9CC97745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D8ED-7474-4667-91B1-C50D894C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7FB28-AAED-44E9-ACF7-2FF7EC842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PR modification in pregnancy - Album on Imgur">
            <a:extLst>
              <a:ext uri="{FF2B5EF4-FFF2-40B4-BE49-F238E27FC236}">
                <a16:creationId xmlns:a16="http://schemas.microsoft.com/office/drawing/2014/main" id="{79D49D8A-3D42-42AA-9F9D-6C7CE050D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8"/>
          <a:stretch/>
        </p:blipFill>
        <p:spPr bwMode="auto">
          <a:xfrm>
            <a:off x="140110" y="155961"/>
            <a:ext cx="9831184" cy="44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4E277-4046-4A2F-AC63-877205B39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928" y="3573517"/>
            <a:ext cx="3799071" cy="3358486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3110432-9F84-CAD2-9C17-E494F1183386}"/>
              </a:ext>
            </a:extLst>
          </p:cNvPr>
          <p:cNvSpPr/>
          <p:nvPr/>
        </p:nvSpPr>
        <p:spPr>
          <a:xfrm>
            <a:off x="7762875" y="847725"/>
            <a:ext cx="2208419" cy="30099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8864A1EE-2A87-0472-8327-63864F8C4810}"/>
              </a:ext>
            </a:extLst>
          </p:cNvPr>
          <p:cNvSpPr/>
          <p:nvPr/>
        </p:nvSpPr>
        <p:spPr>
          <a:xfrm>
            <a:off x="9001126" y="3352800"/>
            <a:ext cx="2400300" cy="29591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A2B2-C5CE-4FAD-A319-A2031377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711"/>
            <a:ext cx="10515600" cy="559107"/>
          </a:xfrm>
        </p:spPr>
        <p:txBody>
          <a:bodyPr/>
          <a:lstStyle/>
          <a:p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MODIFICATIONS TO RESUSCITATION IN PREGNANCY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4831-F67A-4FCA-98D1-747617E0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7818"/>
            <a:ext cx="9987116" cy="3903407"/>
          </a:xfrm>
        </p:spPr>
        <p:txBody>
          <a:bodyPr/>
          <a:lstStyle/>
          <a:p>
            <a:r>
              <a:rPr lang="en-US" sz="2400" dirty="0">
                <a:highlight>
                  <a:srgbClr val="00FFFF"/>
                </a:highlight>
              </a:rPr>
              <a:t>Displace the uterus manually and gently left laterally </a:t>
            </a:r>
            <a:r>
              <a:rPr lang="en-US" sz="2400" dirty="0"/>
              <a:t>while lying supine.</a:t>
            </a:r>
          </a:p>
          <a:p>
            <a:pPr lvl="1"/>
            <a:r>
              <a:rPr lang="en-US" sz="2000" dirty="0"/>
              <a:t> (This enables better chest compression than when in the left lateral tilt position)to relieve obstruction on the iliac and abdominal vessels </a:t>
            </a:r>
          </a:p>
          <a:p>
            <a:pPr marL="0" indent="0">
              <a:buNone/>
            </a:pPr>
            <a:r>
              <a:rPr lang="en-US" sz="2400" dirty="0"/>
              <a:t>			</a:t>
            </a:r>
            <a:r>
              <a:rPr lang="en-US" sz="2400"/>
              <a:t>	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C363B-1A8B-48D8-B7C7-0EA5EE18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97"/>
          <a:stretch/>
        </p:blipFill>
        <p:spPr>
          <a:xfrm>
            <a:off x="261631" y="2724843"/>
            <a:ext cx="4727354" cy="4152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832D55-BD81-40CA-8CC7-674D6C82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2724843"/>
            <a:ext cx="6158219" cy="411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35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1635-6E3E-4629-9A1B-BB662C575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47F57-E10B-4420-AFD6-543AE2FF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/>
              <a:t>IV cannula above diaphragm</a:t>
            </a:r>
          </a:p>
          <a:p>
            <a:r>
              <a:rPr lang="en-IN" sz="3600" dirty="0"/>
              <a:t>Rapid desaturation- earlier advanced airway</a:t>
            </a:r>
          </a:p>
          <a:p>
            <a:r>
              <a:rPr lang="en-IN" sz="3600" dirty="0"/>
              <a:t>Consider magnesium overdose/toxicity- Eclampsia/pre-eclampsia</a:t>
            </a:r>
          </a:p>
          <a:p>
            <a:r>
              <a:rPr lang="en-IN" sz="3600" dirty="0">
                <a:highlight>
                  <a:srgbClr val="00FFFF"/>
                </a:highlight>
              </a:rPr>
              <a:t>Perimortem caesarean delivery:</a:t>
            </a:r>
          </a:p>
          <a:p>
            <a:pPr lvl="1"/>
            <a:r>
              <a:rPr lang="en-IN" sz="3200" dirty="0"/>
              <a:t>If no ROSC within </a:t>
            </a:r>
            <a:r>
              <a:rPr lang="en-IN" sz="3200" dirty="0">
                <a:highlight>
                  <a:srgbClr val="00FFFF"/>
                </a:highlight>
              </a:rPr>
              <a:t>5 minutes</a:t>
            </a:r>
          </a:p>
          <a:p>
            <a:endParaRPr lang="en-IN" sz="3600" dirty="0"/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432350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8EC3B-89D4-CF20-D01F-95417810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42166-5A17-23A0-0D55-1958C50AE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A31D7-F04D-9C34-D393-E698999D9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12" y="53047"/>
            <a:ext cx="6408975" cy="67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9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E00C-2BF5-0475-21EB-1E072693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978DE-2F86-0FBE-F8BC-6C0ADE95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15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18837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71FC-D73E-32D1-2870-7375A9EB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CA1DE-D0C6-0DD3-B336-BF7AB4C3D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3443D-E8D3-6A91-F18D-844870CF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EBA38-8B3B-E1A7-65F3-0D885EDCF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6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0C0C-2626-C72B-6D79-EC8FC35DB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3F9B-D6BE-7447-01D5-A6B47060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A27D6-6B39-63F7-4CDF-47CAE20EA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16"/>
          <a:stretch/>
        </p:blipFill>
        <p:spPr>
          <a:xfrm>
            <a:off x="2020360" y="403973"/>
            <a:ext cx="6827805" cy="5772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F063E4-3660-BF58-E4AB-B00F54CF0CB5}"/>
              </a:ext>
            </a:extLst>
          </p:cNvPr>
          <p:cNvSpPr txBox="1"/>
          <p:nvPr/>
        </p:nvSpPr>
        <p:spPr>
          <a:xfrm>
            <a:off x="2595716" y="616672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/>
              <a:t>Aorto-</a:t>
            </a:r>
            <a:r>
              <a:rPr lang="en-US" sz="2800" err="1"/>
              <a:t>caval</a:t>
            </a:r>
            <a:r>
              <a:rPr lang="en-US" sz="2800"/>
              <a:t> compression: &gt;20 W</a:t>
            </a:r>
          </a:p>
        </p:txBody>
      </p:sp>
    </p:spTree>
    <p:extLst>
      <p:ext uri="{BB962C8B-B14F-4D97-AF65-F5344CB8AC3E}">
        <p14:creationId xmlns:p14="http://schemas.microsoft.com/office/powerpoint/2010/main" val="2445018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EC56-12B9-A849-D7F0-BA20F7B7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A6316-70AC-0BAB-7D35-EEBD671E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60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457E-48B6-5215-8287-05B4D0E6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D865F-98E2-0208-0CC0-C6F58C659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67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5EE4-CAA3-ED3F-B1B9-8F78AFE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0E1BF-2194-EF27-0E60-3E747937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67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FEF6-2C92-DFA5-F112-BDA6F0D8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4F0E-AC38-B119-9AD5-A8387ABA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1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9B4B-44F7-68BB-C9D2-367DEAEF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7598D-5A45-DAFD-9EAC-EF6D6E9F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26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0998-7525-309A-2A5F-909E7346D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FC71-48C1-DD53-B5FE-080866467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8274CE-5397-2248-99CE-5DE83F6ED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spPr>
        <p:txBody>
          <a:bodyPr anchor="b">
            <a:normAutofit/>
          </a:bodyPr>
          <a:lstStyle/>
          <a:p>
            <a:pPr algn="l"/>
            <a:r>
              <a:rPr lang="en-US" sz="7200" b="1">
                <a:solidFill>
                  <a:srgbClr val="FFFFFF"/>
                </a:solidFill>
              </a:rPr>
              <a:t>ACUTE LIVER FAILURE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E6E690-9610-5BAE-4513-55AB6EF5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35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4DDF1-4828-852A-ECCB-47CF0E99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liver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F1CB-C00B-96A2-292A-BD6C1AABB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Vital for carbohydrate, lipid and protein metabolism, </a:t>
            </a:r>
          </a:p>
          <a:p>
            <a:r>
              <a:rPr lang="en-US" dirty="0"/>
              <a:t>Detoxification, </a:t>
            </a:r>
          </a:p>
          <a:p>
            <a:r>
              <a:rPr lang="en-US" dirty="0"/>
              <a:t>Synthesis of coagulation factors (all except III, IV, and VIII), </a:t>
            </a:r>
          </a:p>
          <a:p>
            <a:r>
              <a:rPr lang="en-US" dirty="0"/>
              <a:t>Heme and bilirubin metabolism,</a:t>
            </a:r>
          </a:p>
          <a:p>
            <a:r>
              <a:rPr lang="en-US" dirty="0"/>
              <a:t>Hormone synthesis and deactivation, and </a:t>
            </a:r>
          </a:p>
          <a:p>
            <a:r>
              <a:rPr lang="en-US" dirty="0"/>
              <a:t>Immune regulation. </a:t>
            </a:r>
          </a:p>
        </p:txBody>
      </p:sp>
    </p:spTree>
    <p:extLst>
      <p:ext uri="{BB962C8B-B14F-4D97-AF65-F5344CB8AC3E}">
        <p14:creationId xmlns:p14="http://schemas.microsoft.com/office/powerpoint/2010/main" val="1709091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48E2-D38E-D3FE-D884-896514AD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b="1" dirty="0"/>
              <a:t>Liver function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45554-E55E-6836-0E82-F27F58C25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5" y="1308538"/>
            <a:ext cx="10738945" cy="5184337"/>
          </a:xfrm>
        </p:spPr>
        <p:txBody>
          <a:bodyPr>
            <a:normAutofit/>
          </a:bodyPr>
          <a:lstStyle/>
          <a:p>
            <a:r>
              <a:rPr lang="en-US" b="1" dirty="0"/>
              <a:t>Hepatocellular injury</a:t>
            </a:r>
            <a:r>
              <a:rPr lang="en-US" dirty="0"/>
              <a:t>: alanine aminotransferase (ALT), aspartate aminotransferase (AST)</a:t>
            </a:r>
          </a:p>
          <a:p>
            <a:pPr lvl="1"/>
            <a:r>
              <a:rPr lang="en-US" dirty="0"/>
              <a:t>ALT more specific for liver</a:t>
            </a:r>
          </a:p>
          <a:p>
            <a:pPr lvl="1"/>
            <a:r>
              <a:rPr lang="en-US" dirty="0"/>
              <a:t>ALT&gt;AST in acute hepatitis, AST&gt;ALT in alcoholic hepatitis</a:t>
            </a:r>
          </a:p>
          <a:p>
            <a:pPr lvl="1"/>
            <a:r>
              <a:rPr lang="en-US" dirty="0"/>
              <a:t>Rise does not correlate with severity</a:t>
            </a:r>
          </a:p>
          <a:p>
            <a:pPr lvl="1"/>
            <a:r>
              <a:rPr lang="en-US" dirty="0"/>
              <a:t>Other LDH, Glutathione-s-transferase </a:t>
            </a:r>
          </a:p>
          <a:p>
            <a:r>
              <a:rPr lang="en-US" b="1" dirty="0"/>
              <a:t>Cholestasis</a:t>
            </a:r>
            <a:r>
              <a:rPr lang="en-US" dirty="0"/>
              <a:t> (obstruction of bile flow): conjugated bilirubin, alkaline phosphatase (ALP), 5′-nucleotidase (5-NT), gamma-glutamyl transferase (GGT). </a:t>
            </a:r>
          </a:p>
          <a:p>
            <a:pPr lvl="1"/>
            <a:r>
              <a:rPr lang="en-US" dirty="0"/>
              <a:t>ALP is less specific, GGT and 5 NT are more specific</a:t>
            </a:r>
          </a:p>
          <a:p>
            <a:r>
              <a:rPr lang="en-US" b="1" dirty="0"/>
              <a:t>Synthetic</a:t>
            </a:r>
            <a:r>
              <a:rPr lang="en-US" dirty="0"/>
              <a:t> </a:t>
            </a:r>
            <a:r>
              <a:rPr lang="en-US" dirty="0" err="1"/>
              <a:t>dys</a:t>
            </a:r>
            <a:r>
              <a:rPr lang="en-US" dirty="0"/>
              <a:t>-function: Serum prothrombin (factor VII) and albumin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99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8C90-CF3E-4D5F-FF75-F4D4A50E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49"/>
          </a:xfrm>
        </p:spPr>
        <p:txBody>
          <a:bodyPr>
            <a:normAutofit/>
          </a:bodyPr>
          <a:lstStyle/>
          <a:p>
            <a:r>
              <a:rPr lang="en-US" sz="5400" b="1" dirty="0"/>
              <a:t>Patterns of liver injury: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13A91-3701-7723-A99B-7A15CF913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371600"/>
            <a:ext cx="11506200" cy="51212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Hemolysis/prehepatic</a:t>
            </a:r>
            <a:r>
              <a:rPr lang="en-US" sz="3600" dirty="0"/>
              <a:t>: Predominant </a:t>
            </a:r>
            <a:r>
              <a:rPr lang="en-US" sz="3600" b="1" dirty="0"/>
              <a:t>unconjugated hyperbilirubinemia </a:t>
            </a:r>
            <a:r>
              <a:rPr lang="en-US" sz="3600" dirty="0"/>
              <a:t>is seen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Hepatocellular injury/parenchymal dysfunction</a:t>
            </a:r>
            <a:r>
              <a:rPr lang="en-US" sz="3600" dirty="0"/>
              <a:t>: ALT and AST are raised. Conjugated bilirubin is raised. PT ± albumin are deranged.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Cholestatic disorders</a:t>
            </a:r>
            <a:r>
              <a:rPr lang="en-US" sz="3600" dirty="0"/>
              <a:t>: Conjugated bilirubin, ALP, 5-NT, and GGT raised. </a:t>
            </a:r>
          </a:p>
          <a:p>
            <a:pPr lvl="1"/>
            <a:r>
              <a:rPr lang="en-US" sz="3200" dirty="0"/>
              <a:t>PT is also raised but returns to normal on vitamin K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7341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7126-0CBC-8C9C-6CD9-C4B659A79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/>
              <a:t>Common Conditions Needing ICU care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C791C86-6BA8-3F9E-9EFD-F062439F1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628132"/>
              </p:ext>
            </p:extLst>
          </p:nvPr>
        </p:nvGraphicFramePr>
        <p:xfrm>
          <a:off x="504824" y="1447800"/>
          <a:ext cx="11134726" cy="516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988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B9904-78AF-5AD5-F30D-1E537F3E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Acute Liver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D4D15-DFAF-E372-E54A-D86020B2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600200"/>
            <a:ext cx="10769600" cy="4800600"/>
          </a:xfrm>
        </p:spPr>
        <p:txBody>
          <a:bodyPr>
            <a:normAutofit/>
          </a:bodyPr>
          <a:lstStyle/>
          <a:p>
            <a:r>
              <a:rPr lang="en-US" sz="3200"/>
              <a:t>Definition: </a:t>
            </a:r>
            <a:r>
              <a:rPr lang="en-US" sz="3200" b="1"/>
              <a:t>Rapid</a:t>
            </a:r>
            <a:r>
              <a:rPr lang="en-US" sz="3200"/>
              <a:t> (&lt;26 weeks or </a:t>
            </a:r>
            <a:r>
              <a:rPr lang="en-US" sz="3200" b="1"/>
              <a:t>&lt;6 months</a:t>
            </a:r>
            <a:r>
              <a:rPr lang="en-US" sz="3200"/>
              <a:t>) deterioration of liver function (defined as </a:t>
            </a:r>
            <a:r>
              <a:rPr lang="en-US" sz="3200" b="1"/>
              <a:t>INR&gt;1.5 and hepatic encephalopathy</a:t>
            </a:r>
            <a:r>
              <a:rPr lang="en-US" sz="3200"/>
              <a:t>)</a:t>
            </a:r>
          </a:p>
          <a:p>
            <a:r>
              <a:rPr lang="en-US" sz="3200"/>
              <a:t>Common causes:</a:t>
            </a:r>
          </a:p>
          <a:p>
            <a:pPr lvl="1"/>
            <a:r>
              <a:rPr lang="en-US" sz="2800"/>
              <a:t>Viral hepatitis, </a:t>
            </a:r>
          </a:p>
          <a:p>
            <a:pPr lvl="1"/>
            <a:r>
              <a:rPr lang="en-US" sz="2800"/>
              <a:t>Paracetamol poisoning, </a:t>
            </a:r>
          </a:p>
          <a:p>
            <a:pPr lvl="1"/>
            <a:r>
              <a:rPr lang="en-US" sz="2800"/>
              <a:t>HELLP syndrome, </a:t>
            </a:r>
          </a:p>
          <a:p>
            <a:pPr lvl="1"/>
            <a:r>
              <a:rPr lang="en-US" sz="2800"/>
              <a:t>Hypoperfusion/ischemia, </a:t>
            </a:r>
          </a:p>
          <a:p>
            <a:pPr lvl="1"/>
            <a:r>
              <a:rPr lang="en-US" sz="2800"/>
              <a:t>Acute on chronic LF</a:t>
            </a:r>
          </a:p>
          <a:p>
            <a:endParaRPr lang="en-US" sz="3200" b="1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98008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E701-09FE-C9EA-CAEF-93D3E6C8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07C5-342D-70D0-4454-F4A94AD03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368425"/>
            <a:ext cx="10715318" cy="5124450"/>
          </a:xfrm>
        </p:spPr>
        <p:txBody>
          <a:bodyPr>
            <a:normAutofit/>
          </a:bodyPr>
          <a:lstStyle/>
          <a:p>
            <a:r>
              <a:rPr lang="en-US" sz="4000" dirty="0"/>
              <a:t>Initial clinical features are non-specific </a:t>
            </a:r>
          </a:p>
          <a:p>
            <a:pPr lvl="1"/>
            <a:r>
              <a:rPr lang="en-US" sz="3600" dirty="0"/>
              <a:t>nausea, vomiting, </a:t>
            </a:r>
          </a:p>
          <a:p>
            <a:pPr lvl="1"/>
            <a:r>
              <a:rPr lang="en-US" sz="3600" dirty="0"/>
              <a:t>fatigue, </a:t>
            </a:r>
          </a:p>
          <a:p>
            <a:pPr lvl="1"/>
            <a:r>
              <a:rPr lang="en-US" sz="3600" dirty="0"/>
              <a:t>anorexia, </a:t>
            </a:r>
          </a:p>
          <a:p>
            <a:pPr lvl="1"/>
            <a:r>
              <a:rPr lang="en-US" sz="3600" dirty="0"/>
              <a:t>pruritis, and </a:t>
            </a:r>
          </a:p>
          <a:p>
            <a:pPr lvl="1"/>
            <a:r>
              <a:rPr lang="en-US" sz="3600" dirty="0"/>
              <a:t>right upper quadrant pain. </a:t>
            </a:r>
          </a:p>
          <a:p>
            <a:r>
              <a:rPr lang="en-US" sz="4000" dirty="0"/>
              <a:t>Later, jaundice develops with hepatic encephalopathy, bleeding and ascites.</a:t>
            </a:r>
          </a:p>
        </p:txBody>
      </p:sp>
    </p:spTree>
    <p:extLst>
      <p:ext uri="{BB962C8B-B14F-4D97-AF65-F5344CB8AC3E}">
        <p14:creationId xmlns:p14="http://schemas.microsoft.com/office/powerpoint/2010/main" val="962523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D3FC5-DA21-B00A-D30A-BA99C4B1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Hepatic encephalopathy grading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E90F9B-267E-BF2C-522D-662AA3DF94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451283"/>
              </p:ext>
            </p:extLst>
          </p:nvPr>
        </p:nvGraphicFramePr>
        <p:xfrm>
          <a:off x="636495" y="1358299"/>
          <a:ext cx="10103224" cy="3996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555">
                  <a:extLst>
                    <a:ext uri="{9D8B030D-6E8A-4147-A177-3AD203B41FA5}">
                      <a16:colId xmlns:a16="http://schemas.microsoft.com/office/drawing/2014/main" val="3707345353"/>
                    </a:ext>
                  </a:extLst>
                </a:gridCol>
                <a:gridCol w="9196669">
                  <a:extLst>
                    <a:ext uri="{9D8B030D-6E8A-4147-A177-3AD203B41FA5}">
                      <a16:colId xmlns:a16="http://schemas.microsoft.com/office/drawing/2014/main" val="2328409100"/>
                    </a:ext>
                  </a:extLst>
                </a:gridCol>
              </a:tblGrid>
              <a:tr h="6535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Grade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Mental status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303857"/>
                  </a:ext>
                </a:extLst>
              </a:tr>
              <a:tr h="138243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Euphoria/depression/anxiety, mild confusion, shortened attention span, disordered sleep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812834"/>
                  </a:ext>
                </a:extLst>
              </a:tr>
              <a:tr h="6535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Lethargy/apathy, personality change, moderate confusion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559667"/>
                  </a:ext>
                </a:extLst>
              </a:tr>
              <a:tr h="6535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III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Marked confusion and disorientation, incoherent, sleeping but arousable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615447"/>
                  </a:ext>
                </a:extLst>
              </a:tr>
              <a:tr h="6535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IV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Coma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5200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08AC77-9B37-92EA-4613-CAA9A40047AB}"/>
              </a:ext>
            </a:extLst>
          </p:cNvPr>
          <p:cNvSpPr txBox="1"/>
          <p:nvPr/>
        </p:nvSpPr>
        <p:spPr>
          <a:xfrm>
            <a:off x="188819" y="5661878"/>
            <a:ext cx="11850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Due to accumulation of ammonia, metabolic toxins, false neurotransmitters, benzodiazepine line molecules, and inflammatory mediator and cerebral edema.</a:t>
            </a:r>
          </a:p>
        </p:txBody>
      </p:sp>
    </p:spTree>
    <p:extLst>
      <p:ext uri="{BB962C8B-B14F-4D97-AF65-F5344CB8AC3E}">
        <p14:creationId xmlns:p14="http://schemas.microsoft.com/office/powerpoint/2010/main" val="2470838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E3FF3-9733-8D99-C2D2-3405A106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General Management of ALF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E3A3-36AF-3E12-F411-E76C57452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825625"/>
            <a:ext cx="10762129" cy="474550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Avoid/stop </a:t>
            </a:r>
            <a:r>
              <a:rPr lang="en-US" sz="4000" b="1" dirty="0"/>
              <a:t>drugs</a:t>
            </a:r>
            <a:r>
              <a:rPr lang="en-US" sz="4000" dirty="0"/>
              <a:t> causing hepatic injury</a:t>
            </a:r>
          </a:p>
          <a:p>
            <a:r>
              <a:rPr lang="en-US" sz="4000" b="1" dirty="0"/>
              <a:t>Avoid sedatives-</a:t>
            </a:r>
            <a:r>
              <a:rPr lang="en-US" sz="4000" dirty="0"/>
              <a:t> may worsen hepatic encephalopathy</a:t>
            </a:r>
          </a:p>
          <a:p>
            <a:pPr lvl="1"/>
            <a:r>
              <a:rPr lang="en-US" sz="3600" dirty="0"/>
              <a:t>Propofol preferred over benzodiazepines</a:t>
            </a:r>
          </a:p>
          <a:p>
            <a:r>
              <a:rPr lang="en-US" sz="4000" b="1" dirty="0"/>
              <a:t>Hemodynamic</a:t>
            </a:r>
            <a:r>
              <a:rPr lang="en-US" sz="4000" dirty="0"/>
              <a:t> management:</a:t>
            </a:r>
          </a:p>
          <a:p>
            <a:pPr lvl="1"/>
            <a:r>
              <a:rPr lang="en-US" sz="3600" dirty="0"/>
              <a:t>These have low SVR and third space fluid loss</a:t>
            </a:r>
          </a:p>
          <a:p>
            <a:pPr lvl="1"/>
            <a:r>
              <a:rPr lang="en-US" sz="3600" dirty="0"/>
              <a:t>Hypotensive patients should be given fluid bolus</a:t>
            </a:r>
          </a:p>
          <a:p>
            <a:pPr lvl="1"/>
            <a:r>
              <a:rPr lang="en-US" sz="3600" dirty="0"/>
              <a:t>Add vasopressin or nor-</a:t>
            </a:r>
            <a:r>
              <a:rPr lang="en-US" sz="3600" dirty="0" err="1"/>
              <a:t>ephinephrine</a:t>
            </a:r>
            <a:r>
              <a:rPr lang="en-US" sz="3600" dirty="0"/>
              <a:t> infusion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261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1A58-2020-7A95-42F9-5490906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5317B-A999-C071-63B0-4F3E724AA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1825625"/>
            <a:ext cx="10753725" cy="4508500"/>
          </a:xfrm>
        </p:spPr>
        <p:txBody>
          <a:bodyPr>
            <a:normAutofit/>
          </a:bodyPr>
          <a:lstStyle/>
          <a:p>
            <a:r>
              <a:rPr lang="en-US" sz="3600" b="1" dirty="0"/>
              <a:t>Coagulation</a:t>
            </a:r>
            <a:r>
              <a:rPr lang="en-US" sz="3600" dirty="0"/>
              <a:t>: Correction is needed only if there is bleeding.</a:t>
            </a:r>
          </a:p>
          <a:p>
            <a:r>
              <a:rPr lang="en-US" sz="3600" b="1" dirty="0"/>
              <a:t>Metabolic</a:t>
            </a:r>
            <a:r>
              <a:rPr lang="en-US" sz="3600" dirty="0"/>
              <a:t>: </a:t>
            </a:r>
          </a:p>
          <a:p>
            <a:pPr lvl="1"/>
            <a:r>
              <a:rPr lang="en-US" sz="3200" b="1" dirty="0"/>
              <a:t>Hypoglycemia</a:t>
            </a:r>
            <a:r>
              <a:rPr lang="en-US" sz="3200" dirty="0"/>
              <a:t> in severe ALF: Continuous dextrose infusion</a:t>
            </a:r>
          </a:p>
          <a:p>
            <a:pPr lvl="1"/>
            <a:r>
              <a:rPr lang="en-US" sz="3200" b="1" dirty="0"/>
              <a:t>Hyponatremia</a:t>
            </a:r>
            <a:r>
              <a:rPr lang="en-US" sz="3200" dirty="0"/>
              <a:t>: slow correction. Associated with poor prognosis.</a:t>
            </a:r>
          </a:p>
          <a:p>
            <a:r>
              <a:rPr lang="en-US" sz="3600" b="1" dirty="0"/>
              <a:t>Infection prevention</a:t>
            </a:r>
            <a:r>
              <a:rPr lang="en-US" sz="3600" dirty="0"/>
              <a:t>: Aseptic precautions and low threshold for antibiotics</a:t>
            </a:r>
          </a:p>
        </p:txBody>
      </p:sp>
    </p:spTree>
    <p:extLst>
      <p:ext uri="{BB962C8B-B14F-4D97-AF65-F5344CB8AC3E}">
        <p14:creationId xmlns:p14="http://schemas.microsoft.com/office/powerpoint/2010/main" val="3897492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A5D1-A1E7-3E58-8E8F-5744CFE9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hepatic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45B7-02DA-ACCE-D4DA-633F1EC8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Correction of metabolic abnormalities.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Lactulose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: It is fermented to fatty acids, reducing the bowel </a:t>
            </a:r>
            <a:r>
              <a:rPr lang="en-US" sz="24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pH.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This kills ammonia producing gut bacteria and reduces ammonia absorption. Dose 30-45 ml two-three times a day.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Non-absorbable antibiotics: 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Neomycin or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rifamaxin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can be used to kill the ammonia producing gram-negative bacteria.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Avoid fluid overload.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Protein restriction is not indicated.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57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A5D1-A1E7-3E58-8E8F-5744CFE9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hepatic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945B7-02DA-ACCE-D4DA-633F1EC87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1595718"/>
            <a:ext cx="10672482" cy="458124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Early dialysis in renal failure. Reduces ammonia levels and corrects electrolytes.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Airway protection and mechanical ventilation. Aim for mild respiratory alkalosis.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Elevate the head of bed by 15-30 degrees.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Intracranial pressure monitoring for grade III and IV hepatic encephalopathy.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6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Liver transplant reverses hepatic encephalopathy.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9040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60A7A-A575-DE69-B70F-6D8D8303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34EE-8D31-2904-A073-F8AA5A4F5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88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452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6FC2EEB-7C12-217B-6C1E-6946B8D1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25964" y="-1150627"/>
            <a:ext cx="12228139" cy="917110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99146" y="-828761"/>
            <a:ext cx="3177919" cy="12207790"/>
          </a:xfrm>
          <a:prstGeom prst="rect">
            <a:avLst/>
          </a:prstGeom>
          <a:gradFill flip="none" rotWithShape="1">
            <a:gsLst>
              <a:gs pos="19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CCF69F-4226-1206-B2B8-DEB18F7E3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F8AE39-1F62-A2F4-F4E6-E5C6CB919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CC0B34-140C-9C1E-6FE0-7C48E554F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F45BC67-40C9-DFEF-AD4C-36F9E06B9333}"/>
              </a:ext>
            </a:extLst>
          </p:cNvPr>
          <p:cNvSpPr/>
          <p:nvPr/>
        </p:nvSpPr>
        <p:spPr>
          <a:xfrm>
            <a:off x="400050" y="1714500"/>
            <a:ext cx="10781058" cy="3631763"/>
          </a:xfrm>
          <a:prstGeom prst="rect">
            <a:avLst/>
          </a:prstGeom>
          <a:pattFill prst="shingle">
            <a:fgClr>
              <a:srgbClr val="FF0000"/>
            </a:fgClr>
            <a:bgClr>
              <a:schemeClr val="bg1"/>
            </a:bgClr>
          </a:patt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i="1" dirty="0">
                <a:ln w="50800" cmpd="thickThin">
                  <a:solidFill>
                    <a:srgbClr val="FFFF00">
                      <a:alpha val="99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Hemorrhage in Pregnancy</a:t>
            </a:r>
            <a:endParaRPr lang="en-US" sz="11500" b="1" dirty="0">
              <a:ln w="50800" cmpd="thickThin">
                <a:solidFill>
                  <a:srgbClr val="FFFF00">
                    <a:alpha val="99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89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426D-D03D-4F51-DD79-206323A6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/>
              <a:t>Hypovolemic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1477-DB85-1CA0-EC8F-B574B7324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476374"/>
            <a:ext cx="11182350" cy="5172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General Management:</a:t>
            </a:r>
          </a:p>
          <a:p>
            <a:r>
              <a:rPr lang="en-US" dirty="0"/>
              <a:t>ABC</a:t>
            </a:r>
          </a:p>
          <a:p>
            <a:r>
              <a:rPr lang="en-US" dirty="0"/>
              <a:t>Intravenous fluid infusion:</a:t>
            </a:r>
          </a:p>
          <a:p>
            <a:pPr lvl="1"/>
            <a:r>
              <a:rPr lang="en-US" dirty="0"/>
              <a:t>Crystalloid or Colloid</a:t>
            </a:r>
          </a:p>
          <a:p>
            <a:pPr lvl="2"/>
            <a:r>
              <a:rPr lang="en-US" dirty="0"/>
              <a:t>Balanced Crystalloid (RL) preferred: cheap, fewer side effects, similar initial volume expansion</a:t>
            </a:r>
          </a:p>
          <a:p>
            <a:pPr lvl="2"/>
            <a:r>
              <a:rPr lang="en-US" dirty="0"/>
              <a:t>Colloids: when large amounts of crystalloids are needed</a:t>
            </a:r>
          </a:p>
          <a:p>
            <a:pPr lvl="1"/>
            <a:r>
              <a:rPr lang="en-US" dirty="0"/>
              <a:t>Blood: For PRBC, transfusion trigger is 7 gm%</a:t>
            </a:r>
          </a:p>
          <a:p>
            <a:pPr lvl="1"/>
            <a:r>
              <a:rPr lang="en-US" dirty="0"/>
              <a:t>If massive blood transfusion is needed, add FFP, platelets in 1:1:1 ratio.</a:t>
            </a:r>
          </a:p>
          <a:p>
            <a:r>
              <a:rPr lang="en-US" dirty="0"/>
              <a:t>Vasopressors: if IV fluids can not maintain adequate perfusion.</a:t>
            </a:r>
          </a:p>
          <a:p>
            <a:r>
              <a:rPr lang="en-US" dirty="0"/>
              <a:t>Blood warmers and rapid fluid infusion sets, invasive BP monitoring</a:t>
            </a:r>
          </a:p>
          <a:p>
            <a:r>
              <a:rPr lang="en-US" dirty="0"/>
              <a:t>Specific obstetric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5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9FF33-4A0C-3B2D-E112-AB6274E7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9" y="824753"/>
            <a:ext cx="11125200" cy="5665693"/>
          </a:xfrm>
        </p:spPr>
        <p:txBody>
          <a:bodyPr>
            <a:normAutofit/>
          </a:bodyPr>
          <a:lstStyle/>
          <a:p>
            <a:r>
              <a:rPr lang="en-US" sz="3600" dirty="0"/>
              <a:t>APH or PPH causing shock generally requires additional surgical management</a:t>
            </a:r>
          </a:p>
          <a:p>
            <a:r>
              <a:rPr lang="en-US" sz="3600" b="1" dirty="0"/>
              <a:t>APH</a:t>
            </a:r>
            <a:r>
              <a:rPr lang="en-US" sz="3600" dirty="0"/>
              <a:t>: LSCS, ligation of uterine vessels or hysterectomy </a:t>
            </a:r>
          </a:p>
          <a:p>
            <a:r>
              <a:rPr lang="en-US" sz="3600" dirty="0"/>
              <a:t>In </a:t>
            </a:r>
            <a:r>
              <a:rPr lang="en-US" sz="3600" b="1" dirty="0"/>
              <a:t>PPH</a:t>
            </a:r>
            <a:r>
              <a:rPr lang="en-US" sz="3600" dirty="0"/>
              <a:t>, Oxytocin, methyl ergometrine or misoprostol can be used to contract uterus in atonic PPH.</a:t>
            </a:r>
          </a:p>
          <a:p>
            <a:r>
              <a:rPr lang="en-US" sz="3600" dirty="0"/>
              <a:t>PPH: Removal of retained placenta, uterine tamponade, ligation of uterine vessels or sometime hysterectomy </a:t>
            </a:r>
          </a:p>
          <a:p>
            <a:r>
              <a:rPr lang="en-US" sz="3600" dirty="0"/>
              <a:t>Monitoring of mother and fetus is required.</a:t>
            </a:r>
          </a:p>
          <a:p>
            <a:r>
              <a:rPr lang="en-US" sz="3600" dirty="0"/>
              <a:t>Uterine rupture: Requires surgical repair or hysterectomy</a:t>
            </a:r>
          </a:p>
        </p:txBody>
      </p:sp>
    </p:spTree>
    <p:extLst>
      <p:ext uri="{BB962C8B-B14F-4D97-AF65-F5344CB8AC3E}">
        <p14:creationId xmlns:p14="http://schemas.microsoft.com/office/powerpoint/2010/main" val="328767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786C6-6BAF-5C2D-1C14-04A9ED64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A499-C1B7-EA80-734E-F6A06805C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D780DE-A088-E434-5164-5523AE888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434"/>
            <a:ext cx="11016401" cy="37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pregnant person&#10;&#10;Description automatically generated">
            <a:extLst>
              <a:ext uri="{FF2B5EF4-FFF2-40B4-BE49-F238E27FC236}">
                <a16:creationId xmlns:a16="http://schemas.microsoft.com/office/drawing/2014/main" id="{6BE89C4D-EDB6-AC87-8C31-57EF7648D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3" r="9090" b="227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D9F05-2570-D47A-F935-670206C5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Hypertensive disorders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0A947-2AE1-7A52-ED7B-D4D7B5662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minimiliat</Template>
  <TotalTime>57</TotalTime>
  <Words>1496</Words>
  <Application>Microsoft Office PowerPoint</Application>
  <PresentationFormat>Widescreen</PresentationFormat>
  <Paragraphs>207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Office Theme</vt:lpstr>
      <vt:lpstr>Critical Care in Pregnancy</vt:lpstr>
      <vt:lpstr>Physiological Changes in Pregnancy</vt:lpstr>
      <vt:lpstr>PowerPoint Presentation</vt:lpstr>
      <vt:lpstr>Common Conditions Needing ICU care</vt:lpstr>
      <vt:lpstr>PowerPoint Presentation</vt:lpstr>
      <vt:lpstr>Hypovolemic Shock</vt:lpstr>
      <vt:lpstr>PowerPoint Presentation</vt:lpstr>
      <vt:lpstr>PowerPoint Presentation</vt:lpstr>
      <vt:lpstr>Hypertensive disorders in Pregnancy</vt:lpstr>
      <vt:lpstr>PowerPoint Presentation</vt:lpstr>
      <vt:lpstr>Clinical features</vt:lpstr>
      <vt:lpstr>PowerPoint Presentation</vt:lpstr>
      <vt:lpstr>Management</vt:lpstr>
      <vt:lpstr>Timing and route of delivery</vt:lpstr>
      <vt:lpstr>Hypertension Management</vt:lpstr>
      <vt:lpstr>Seizure Prophylaxis: Magnesium Suplhate</vt:lpstr>
      <vt:lpstr>Complications</vt:lpstr>
      <vt:lpstr>Eclampsia</vt:lpstr>
      <vt:lpstr>Management</vt:lpstr>
      <vt:lpstr>PowerPoint Presentation</vt:lpstr>
      <vt:lpstr>PowerPoint Presentation</vt:lpstr>
      <vt:lpstr>Cardiac Arrest in Pregnancy</vt:lpstr>
      <vt:lpstr>PowerPoint Presentation</vt:lpstr>
      <vt:lpstr>MODIFICATIONS TO RESUSCITATION IN PREGNANCY</vt:lpstr>
      <vt:lpstr>Other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LIVER FAILURE</vt:lpstr>
      <vt:lpstr>Functions of liver</vt:lpstr>
      <vt:lpstr>Liver function tests</vt:lpstr>
      <vt:lpstr>Patterns of liver injury: </vt:lpstr>
      <vt:lpstr>Acute Liver Failure</vt:lpstr>
      <vt:lpstr>Features</vt:lpstr>
      <vt:lpstr>Hepatic encephalopathy grading</vt:lpstr>
      <vt:lpstr>General Management of ALF</vt:lpstr>
      <vt:lpstr>PowerPoint Presentation</vt:lpstr>
      <vt:lpstr>Management of hepatic encephalopathy</vt:lpstr>
      <vt:lpstr>Management of hepatic encephalopathy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raman</dc:creator>
  <cp:lastModifiedBy>HP</cp:lastModifiedBy>
  <cp:revision>15</cp:revision>
  <dcterms:created xsi:type="dcterms:W3CDTF">2023-10-05T09:57:25Z</dcterms:created>
  <dcterms:modified xsi:type="dcterms:W3CDTF">2023-10-25T06:52:06Z</dcterms:modified>
</cp:coreProperties>
</file>